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72" r:id="rId6"/>
    <p:sldId id="277" r:id="rId7"/>
    <p:sldId id="265" r:id="rId8"/>
    <p:sldId id="273" r:id="rId9"/>
    <p:sldId id="275" r:id="rId10"/>
    <p:sldId id="258" r:id="rId11"/>
    <p:sldId id="267" r:id="rId12"/>
    <p:sldId id="286" r:id="rId13"/>
    <p:sldId id="264" r:id="rId14"/>
    <p:sldId id="269" r:id="rId15"/>
    <p:sldId id="276" r:id="rId16"/>
    <p:sldId id="26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960BD4-85FC-490B-A804-6B4DD4C43CAF}">
          <p14:sldIdLst>
            <p14:sldId id="257"/>
            <p14:sldId id="272"/>
            <p14:sldId id="277"/>
            <p14:sldId id="265"/>
            <p14:sldId id="273"/>
            <p14:sldId id="275"/>
            <p14:sldId id="258"/>
            <p14:sldId id="267"/>
            <p14:sldId id="286"/>
            <p14:sldId id="264"/>
            <p14:sldId id="269"/>
            <p14:sldId id="276"/>
            <p14:sldId id="262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Untitled Section" id="{0D8C6A4D-AD53-47DD-AB21-EE32E5430B9D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9510" autoAdjust="0"/>
  </p:normalViewPr>
  <p:slideViewPr>
    <p:cSldViewPr>
      <p:cViewPr>
        <p:scale>
          <a:sx n="89" d="100"/>
          <a:sy n="89" d="100"/>
        </p:scale>
        <p:origin x="-432" y="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D46BDD-CA72-48F2-BE8C-F82CCFFB0DBE}" type="doc">
      <dgm:prSet loTypeId="urn:microsoft.com/office/officeart/2005/8/layout/hList9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F46F06-3DF2-4911-BCDA-55B38875805A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Group A</a:t>
          </a:r>
        </a:p>
      </dgm:t>
    </dgm:pt>
    <dgm:pt modelId="{29669FA9-BCDB-4E04-BCBD-ADB6BBFECA77}" type="parTrans" cxnId="{3167943C-B617-47EE-AB4E-F103014F0B0F}">
      <dgm:prSet/>
      <dgm:spPr/>
      <dgm:t>
        <a:bodyPr/>
        <a:lstStyle/>
        <a:p>
          <a:endParaRPr lang="en-US"/>
        </a:p>
      </dgm:t>
    </dgm:pt>
    <dgm:pt modelId="{A2AB0762-8DE6-4EC9-8643-86B41C470FE8}" type="sibTrans" cxnId="{3167943C-B617-47EE-AB4E-F103014F0B0F}">
      <dgm:prSet/>
      <dgm:spPr/>
      <dgm:t>
        <a:bodyPr/>
        <a:lstStyle/>
        <a:p>
          <a:endParaRPr lang="en-US"/>
        </a:p>
      </dgm:t>
    </dgm:pt>
    <dgm:pt modelId="{20BB34D1-39DB-4D4A-8F74-38BB6AD52986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69DE2E-05BE-4F58-ACF4-FFA3BF09D772}" type="parTrans" cxnId="{B4712C0E-A30F-43CC-BC2E-1C5644020AC8}">
      <dgm:prSet/>
      <dgm:spPr/>
      <dgm:t>
        <a:bodyPr/>
        <a:lstStyle/>
        <a:p>
          <a:endParaRPr lang="en-US"/>
        </a:p>
      </dgm:t>
    </dgm:pt>
    <dgm:pt modelId="{84668B4B-C68E-4C7B-8232-D5A08E3BE881}" type="sibTrans" cxnId="{B4712C0E-A30F-43CC-BC2E-1C5644020AC8}">
      <dgm:prSet/>
      <dgm:spPr/>
      <dgm:t>
        <a:bodyPr/>
        <a:lstStyle/>
        <a:p>
          <a:endParaRPr lang="en-US"/>
        </a:p>
      </dgm:t>
    </dgm:pt>
    <dgm:pt modelId="{76A93280-A4EB-4F31-BCFF-BD984FEDD50F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1C92D782-B050-4892-9519-839E2BD7B42C}" type="parTrans" cxnId="{FE330E5A-EA72-4133-BB4C-B1C3A357F977}">
      <dgm:prSet/>
      <dgm:spPr/>
      <dgm:t>
        <a:bodyPr/>
        <a:lstStyle/>
        <a:p>
          <a:endParaRPr lang="en-US"/>
        </a:p>
      </dgm:t>
    </dgm:pt>
    <dgm:pt modelId="{8240E23B-34F6-439D-92CA-C802127A8D7A}" type="sibTrans" cxnId="{FE330E5A-EA72-4133-BB4C-B1C3A357F977}">
      <dgm:prSet/>
      <dgm:spPr/>
      <dgm:t>
        <a:bodyPr/>
        <a:lstStyle/>
        <a:p>
          <a:endParaRPr lang="en-US"/>
        </a:p>
      </dgm:t>
    </dgm:pt>
    <dgm:pt modelId="{D8FC5610-3898-4562-A903-BD6F3DA6CF69}">
      <dgm:prSet phldrT="[Text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3">
                <a:lumMod val="50000"/>
              </a:schemeClr>
            </a:gs>
            <a:gs pos="100000">
              <a:schemeClr val="accent3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Group B</a:t>
          </a:r>
        </a:p>
      </dgm:t>
    </dgm:pt>
    <dgm:pt modelId="{363A8C60-CC8B-4A97-9DB3-77D22A0D0C49}" type="parTrans" cxnId="{4676E083-2700-4795-A813-45405EB1FF52}">
      <dgm:prSet/>
      <dgm:spPr/>
      <dgm:t>
        <a:bodyPr/>
        <a:lstStyle/>
        <a:p>
          <a:endParaRPr lang="en-US"/>
        </a:p>
      </dgm:t>
    </dgm:pt>
    <dgm:pt modelId="{5AE2A356-4C4D-431C-9D04-8B80B25413E5}" type="sibTrans" cxnId="{4676E083-2700-4795-A813-45405EB1FF52}">
      <dgm:prSet/>
      <dgm:spPr/>
      <dgm:t>
        <a:bodyPr/>
        <a:lstStyle/>
        <a:p>
          <a:endParaRPr lang="en-US"/>
        </a:p>
      </dgm:t>
    </dgm:pt>
    <dgm:pt modelId="{A7DD8379-771D-49D5-B4B6-C11A31BBB56A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0B19244D-3C32-4E60-9E2E-00B7CE0082EB}" type="parTrans" cxnId="{8D4A74BD-0C6E-4A29-8A1B-8253B76608B2}">
      <dgm:prSet/>
      <dgm:spPr/>
      <dgm:t>
        <a:bodyPr/>
        <a:lstStyle/>
        <a:p>
          <a:endParaRPr lang="en-US"/>
        </a:p>
      </dgm:t>
    </dgm:pt>
    <dgm:pt modelId="{15F7A114-8617-4D09-8B60-367816E92F8F}" type="sibTrans" cxnId="{8D4A74BD-0C6E-4A29-8A1B-8253B76608B2}">
      <dgm:prSet/>
      <dgm:spPr/>
      <dgm:t>
        <a:bodyPr/>
        <a:lstStyle/>
        <a:p>
          <a:endParaRPr lang="en-US"/>
        </a:p>
      </dgm:t>
    </dgm:pt>
    <dgm:pt modelId="{82DE7D47-D1BA-4E59-B361-CA2ABACE2EAA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52F8A1B-113A-4D30-8213-61F9BB506ABD}" type="parTrans" cxnId="{834B86CB-DE42-43CD-83DC-932EBE0D87AF}">
      <dgm:prSet/>
      <dgm:spPr/>
      <dgm:t>
        <a:bodyPr/>
        <a:lstStyle/>
        <a:p>
          <a:endParaRPr lang="en-US"/>
        </a:p>
      </dgm:t>
    </dgm:pt>
    <dgm:pt modelId="{B40BEF04-9AE4-4445-A2EE-81C5B4E33F66}" type="sibTrans" cxnId="{834B86CB-DE42-43CD-83DC-932EBE0D87AF}">
      <dgm:prSet/>
      <dgm:spPr/>
      <dgm:t>
        <a:bodyPr/>
        <a:lstStyle/>
        <a:p>
          <a:endParaRPr lang="en-US"/>
        </a:p>
      </dgm:t>
    </dgm:pt>
    <dgm:pt modelId="{5C2E62E1-1403-45CD-B00A-19CE535DF946}">
      <dgm:prSet phldrT="[Text]"/>
      <dgm:spPr/>
      <dgm:t>
        <a:bodyPr/>
        <a:lstStyle/>
        <a:p>
          <a:r>
            <a:rPr lang="en-US" dirty="0"/>
            <a:t>Task 3</a:t>
          </a:r>
        </a:p>
      </dgm:t>
    </dgm:pt>
    <dgm:pt modelId="{EE0448C6-4814-4B68-ACC1-347848103E0C}" type="parTrans" cxnId="{9BDBEAE5-E1B1-48A7-BFAA-1A87CC3DA916}">
      <dgm:prSet/>
      <dgm:spPr/>
      <dgm:t>
        <a:bodyPr/>
        <a:lstStyle/>
        <a:p>
          <a:endParaRPr lang="en-US"/>
        </a:p>
      </dgm:t>
    </dgm:pt>
    <dgm:pt modelId="{6BC58D2C-77DC-4035-AD05-0A299B3D518A}" type="sibTrans" cxnId="{9BDBEAE5-E1B1-48A7-BFAA-1A87CC3DA916}">
      <dgm:prSet/>
      <dgm:spPr/>
      <dgm:t>
        <a:bodyPr/>
        <a:lstStyle/>
        <a:p>
          <a:endParaRPr lang="en-US"/>
        </a:p>
      </dgm:t>
    </dgm:pt>
    <dgm:pt modelId="{BDEF73D4-A90F-47F6-B3DA-2F04BE3F9A65}">
      <dgm:prSet phldrT="[Text]"/>
      <dgm:spPr/>
      <dgm:t>
        <a:bodyPr/>
        <a:lstStyle/>
        <a:p>
          <a:r>
            <a:rPr lang="en-US" dirty="0"/>
            <a:t>Task 4</a:t>
          </a:r>
        </a:p>
      </dgm:t>
    </dgm:pt>
    <dgm:pt modelId="{750E37C7-4809-437E-B264-95D9E7B43C5C}" type="parTrans" cxnId="{03C54D89-F077-417B-BE1A-25171ECDBA88}">
      <dgm:prSet/>
      <dgm:spPr/>
      <dgm:t>
        <a:bodyPr/>
        <a:lstStyle/>
        <a:p>
          <a:endParaRPr lang="en-US"/>
        </a:p>
      </dgm:t>
    </dgm:pt>
    <dgm:pt modelId="{12FD805F-A963-4162-926A-F9804E7816BA}" type="sibTrans" cxnId="{03C54D89-F077-417B-BE1A-25171ECDBA88}">
      <dgm:prSet/>
      <dgm:spPr/>
      <dgm:t>
        <a:bodyPr/>
        <a:lstStyle/>
        <a:p>
          <a:endParaRPr lang="en-US"/>
        </a:p>
      </dgm:t>
    </dgm:pt>
    <dgm:pt modelId="{7D8E1F04-2EC1-492B-95D5-816B90057241}">
      <dgm:prSet phldrT="[Text]"/>
      <dgm:spPr/>
      <dgm:t>
        <a:bodyPr/>
        <a:lstStyle/>
        <a:p>
          <a:r>
            <a:rPr lang="en-US" dirty="0"/>
            <a:t>Task 3</a:t>
          </a:r>
        </a:p>
      </dgm:t>
    </dgm:pt>
    <dgm:pt modelId="{BA811E1A-C0E6-4424-8694-357D9968236A}" type="parTrans" cxnId="{48D50064-F6E3-4849-BB22-F8FEC72D1FB5}">
      <dgm:prSet/>
      <dgm:spPr/>
      <dgm:t>
        <a:bodyPr/>
        <a:lstStyle/>
        <a:p>
          <a:endParaRPr lang="en-US"/>
        </a:p>
      </dgm:t>
    </dgm:pt>
    <dgm:pt modelId="{92F21B56-22F8-4FB6-A393-4142B762765A}" type="sibTrans" cxnId="{48D50064-F6E3-4849-BB22-F8FEC72D1FB5}">
      <dgm:prSet/>
      <dgm:spPr/>
      <dgm:t>
        <a:bodyPr/>
        <a:lstStyle/>
        <a:p>
          <a:endParaRPr lang="en-US"/>
        </a:p>
      </dgm:t>
    </dgm:pt>
    <dgm:pt modelId="{E6A0252F-27F3-486D-A278-6B92C212A3A8}" type="pres">
      <dgm:prSet presAssocID="{6DD46BDD-CA72-48F2-BE8C-F82CCFFB0DB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071D52C-AA9E-4418-938D-D9AD58968FE7}" type="pres">
      <dgm:prSet presAssocID="{D9F46F06-3DF2-4911-BCDA-55B38875805A}" presName="posSpace" presStyleCnt="0"/>
      <dgm:spPr/>
    </dgm:pt>
    <dgm:pt modelId="{FFEF8555-8D54-4A33-94C4-F0131C0452B0}" type="pres">
      <dgm:prSet presAssocID="{D9F46F06-3DF2-4911-BCDA-55B38875805A}" presName="vertFlow" presStyleCnt="0"/>
      <dgm:spPr/>
    </dgm:pt>
    <dgm:pt modelId="{2632CC26-A159-4F77-B9CB-DD0FCE2A5829}" type="pres">
      <dgm:prSet presAssocID="{D9F46F06-3DF2-4911-BCDA-55B38875805A}" presName="topSpace" presStyleCnt="0"/>
      <dgm:spPr/>
    </dgm:pt>
    <dgm:pt modelId="{F09D65A3-FDB3-4381-9285-A7B1A6BBA703}" type="pres">
      <dgm:prSet presAssocID="{D9F46F06-3DF2-4911-BCDA-55B38875805A}" presName="firstComp" presStyleCnt="0"/>
      <dgm:spPr/>
    </dgm:pt>
    <dgm:pt modelId="{A40B6350-F943-41DE-88CA-6BB1201D312F}" type="pres">
      <dgm:prSet presAssocID="{D9F46F06-3DF2-4911-BCDA-55B38875805A}" presName="firstChild" presStyleLbl="bgAccFollowNode1" presStyleIdx="0" presStyleCnt="7"/>
      <dgm:spPr/>
      <dgm:t>
        <a:bodyPr/>
        <a:lstStyle/>
        <a:p>
          <a:endParaRPr lang="en-US"/>
        </a:p>
      </dgm:t>
    </dgm:pt>
    <dgm:pt modelId="{6C5D3B8C-8A0C-4B1F-9A82-E2BB97071881}" type="pres">
      <dgm:prSet presAssocID="{D9F46F06-3DF2-4911-BCDA-55B38875805A}" presName="firstChildTx" presStyleLbl="b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2656E-8773-4CA9-B60F-C6D15F79706B}" type="pres">
      <dgm:prSet presAssocID="{76A93280-A4EB-4F31-BCFF-BD984FEDD50F}" presName="comp" presStyleCnt="0"/>
      <dgm:spPr/>
    </dgm:pt>
    <dgm:pt modelId="{FC1F2FE6-58F5-420D-9DE7-5BAB2796B2E2}" type="pres">
      <dgm:prSet presAssocID="{76A93280-A4EB-4F31-BCFF-BD984FEDD50F}" presName="child" presStyleLbl="bgAccFollowNode1" presStyleIdx="1" presStyleCnt="7"/>
      <dgm:spPr/>
      <dgm:t>
        <a:bodyPr/>
        <a:lstStyle/>
        <a:p>
          <a:endParaRPr lang="en-US"/>
        </a:p>
      </dgm:t>
    </dgm:pt>
    <dgm:pt modelId="{D67FA1D0-5919-4B16-8C64-A2C6C1973777}" type="pres">
      <dgm:prSet presAssocID="{76A93280-A4EB-4F31-BCFF-BD984FEDD50F}" presName="childTx" presStyleLbl="b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DD63A-36B0-4775-9DA4-4773BF8A6466}" type="pres">
      <dgm:prSet presAssocID="{7D8E1F04-2EC1-492B-95D5-816B90057241}" presName="comp" presStyleCnt="0"/>
      <dgm:spPr/>
    </dgm:pt>
    <dgm:pt modelId="{DED3BFC3-544F-42E5-9E1A-77C53311601F}" type="pres">
      <dgm:prSet presAssocID="{7D8E1F04-2EC1-492B-95D5-816B90057241}" presName="child" presStyleLbl="bgAccFollowNode1" presStyleIdx="2" presStyleCnt="7"/>
      <dgm:spPr/>
      <dgm:t>
        <a:bodyPr/>
        <a:lstStyle/>
        <a:p>
          <a:endParaRPr lang="en-US"/>
        </a:p>
      </dgm:t>
    </dgm:pt>
    <dgm:pt modelId="{6B465FD3-423E-46A4-B126-2F4B3649D9B1}" type="pres">
      <dgm:prSet presAssocID="{7D8E1F04-2EC1-492B-95D5-816B90057241}" presName="childTx" presStyleLbl="b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A6DAB-1E58-429F-9DD7-50E4A0208591}" type="pres">
      <dgm:prSet presAssocID="{D9F46F06-3DF2-4911-BCDA-55B38875805A}" presName="negSpace" presStyleCnt="0"/>
      <dgm:spPr/>
    </dgm:pt>
    <dgm:pt modelId="{0D82DEB6-674D-425E-9C14-81B86C0A54B4}" type="pres">
      <dgm:prSet presAssocID="{D9F46F06-3DF2-4911-BCDA-55B38875805A}" presName="circle" presStyleLbl="node1" presStyleIdx="0" presStyleCnt="2"/>
      <dgm:spPr/>
      <dgm:t>
        <a:bodyPr/>
        <a:lstStyle/>
        <a:p>
          <a:endParaRPr lang="en-US"/>
        </a:p>
      </dgm:t>
    </dgm:pt>
    <dgm:pt modelId="{2D8D3251-0350-4344-BA0C-FE8B1C9F6531}" type="pres">
      <dgm:prSet presAssocID="{A2AB0762-8DE6-4EC9-8643-86B41C470FE8}" presName="transSpace" presStyleCnt="0"/>
      <dgm:spPr/>
    </dgm:pt>
    <dgm:pt modelId="{89065BC9-C7DE-4A6E-83CF-F45A6BD1CF92}" type="pres">
      <dgm:prSet presAssocID="{D8FC5610-3898-4562-A903-BD6F3DA6CF69}" presName="posSpace" presStyleCnt="0"/>
      <dgm:spPr/>
    </dgm:pt>
    <dgm:pt modelId="{9E863EE2-5F29-4FCF-879E-F83626B5334D}" type="pres">
      <dgm:prSet presAssocID="{D8FC5610-3898-4562-A903-BD6F3DA6CF69}" presName="vertFlow" presStyleCnt="0"/>
      <dgm:spPr/>
    </dgm:pt>
    <dgm:pt modelId="{087939FA-F74E-4918-A009-A7DBEE2A184D}" type="pres">
      <dgm:prSet presAssocID="{D8FC5610-3898-4562-A903-BD6F3DA6CF69}" presName="topSpace" presStyleCnt="0"/>
      <dgm:spPr/>
    </dgm:pt>
    <dgm:pt modelId="{9786080E-37A0-400B-9482-48F2EF7F4F7D}" type="pres">
      <dgm:prSet presAssocID="{D8FC5610-3898-4562-A903-BD6F3DA6CF69}" presName="firstComp" presStyleCnt="0"/>
      <dgm:spPr/>
    </dgm:pt>
    <dgm:pt modelId="{7FFBCDDD-B00A-4BA8-8ADF-9DC37CB99996}" type="pres">
      <dgm:prSet presAssocID="{D8FC5610-3898-4562-A903-BD6F3DA6CF69}" presName="firstChild" presStyleLbl="bgAccFollowNode1" presStyleIdx="3" presStyleCnt="7"/>
      <dgm:spPr/>
      <dgm:t>
        <a:bodyPr/>
        <a:lstStyle/>
        <a:p>
          <a:endParaRPr lang="en-US"/>
        </a:p>
      </dgm:t>
    </dgm:pt>
    <dgm:pt modelId="{47E0465A-EF86-488A-B4C6-C29755B5BE61}" type="pres">
      <dgm:prSet presAssocID="{D8FC5610-3898-4562-A903-BD6F3DA6CF69}" presName="firstChildTx" presStyleLbl="b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F1C77-9E25-4E15-B712-C5823488DB23}" type="pres">
      <dgm:prSet presAssocID="{82DE7D47-D1BA-4E59-B361-CA2ABACE2EAA}" presName="comp" presStyleCnt="0"/>
      <dgm:spPr/>
    </dgm:pt>
    <dgm:pt modelId="{EED1BF07-D58F-4D25-83B2-A74ACCD15F57}" type="pres">
      <dgm:prSet presAssocID="{82DE7D47-D1BA-4E59-B361-CA2ABACE2EAA}" presName="child" presStyleLbl="bgAccFollowNode1" presStyleIdx="4" presStyleCnt="7"/>
      <dgm:spPr/>
      <dgm:t>
        <a:bodyPr/>
        <a:lstStyle/>
        <a:p>
          <a:endParaRPr lang="en-US"/>
        </a:p>
      </dgm:t>
    </dgm:pt>
    <dgm:pt modelId="{F0988B4C-7B8E-4C08-BE26-049D5A1C506F}" type="pres">
      <dgm:prSet presAssocID="{82DE7D47-D1BA-4E59-B361-CA2ABACE2EAA}" presName="childTx" presStyleLbl="b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5D0F05-0A40-4F15-8D76-CBD433BB39FA}" type="pres">
      <dgm:prSet presAssocID="{5C2E62E1-1403-45CD-B00A-19CE535DF946}" presName="comp" presStyleCnt="0"/>
      <dgm:spPr/>
    </dgm:pt>
    <dgm:pt modelId="{7CECBCE6-61D1-44D5-BAA1-80ECE8E9F578}" type="pres">
      <dgm:prSet presAssocID="{5C2E62E1-1403-45CD-B00A-19CE535DF946}" presName="child" presStyleLbl="bgAccFollowNode1" presStyleIdx="5" presStyleCnt="7"/>
      <dgm:spPr/>
      <dgm:t>
        <a:bodyPr/>
        <a:lstStyle/>
        <a:p>
          <a:endParaRPr lang="en-US"/>
        </a:p>
      </dgm:t>
    </dgm:pt>
    <dgm:pt modelId="{B160A640-759B-4A42-9C41-425543D560F9}" type="pres">
      <dgm:prSet presAssocID="{5C2E62E1-1403-45CD-B00A-19CE535DF946}" presName="childTx" presStyleLbl="b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03465-EF60-4BF8-8B85-A822E4627704}" type="pres">
      <dgm:prSet presAssocID="{BDEF73D4-A90F-47F6-B3DA-2F04BE3F9A65}" presName="comp" presStyleCnt="0"/>
      <dgm:spPr/>
    </dgm:pt>
    <dgm:pt modelId="{8E90FD15-88E0-4BBF-A32D-3DD4F1311E2F}" type="pres">
      <dgm:prSet presAssocID="{BDEF73D4-A90F-47F6-B3DA-2F04BE3F9A65}" presName="child" presStyleLbl="bgAccFollowNode1" presStyleIdx="6" presStyleCnt="7"/>
      <dgm:spPr/>
      <dgm:t>
        <a:bodyPr/>
        <a:lstStyle/>
        <a:p>
          <a:endParaRPr lang="en-US"/>
        </a:p>
      </dgm:t>
    </dgm:pt>
    <dgm:pt modelId="{2134C435-CC64-4681-9A84-836C05B6021C}" type="pres">
      <dgm:prSet presAssocID="{BDEF73D4-A90F-47F6-B3DA-2F04BE3F9A65}" presName="childTx" presStyleLbl="b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F3580-08E0-4C3E-8D2C-63C251CEBC97}" type="pres">
      <dgm:prSet presAssocID="{D8FC5610-3898-4562-A903-BD6F3DA6CF69}" presName="negSpace" presStyleCnt="0"/>
      <dgm:spPr/>
    </dgm:pt>
    <dgm:pt modelId="{2518DF80-CA43-4EFA-A570-D6C994F07512}" type="pres">
      <dgm:prSet presAssocID="{D8FC5610-3898-4562-A903-BD6F3DA6CF69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2901B29A-F062-4CBE-8B06-5E5D35CE743A}" type="presOf" srcId="{5C2E62E1-1403-45CD-B00A-19CE535DF946}" destId="{7CECBCE6-61D1-44D5-BAA1-80ECE8E9F578}" srcOrd="0" destOrd="0" presId="urn:microsoft.com/office/officeart/2005/8/layout/hList9"/>
    <dgm:cxn modelId="{01923391-779E-4964-AE54-107B62209B7B}" type="presOf" srcId="{6DD46BDD-CA72-48F2-BE8C-F82CCFFB0DBE}" destId="{E6A0252F-27F3-486D-A278-6B92C212A3A8}" srcOrd="0" destOrd="0" presId="urn:microsoft.com/office/officeart/2005/8/layout/hList9"/>
    <dgm:cxn modelId="{3CE9D6CB-191F-408E-91CC-1F7FE56A5047}" type="presOf" srcId="{7D8E1F04-2EC1-492B-95D5-816B90057241}" destId="{DED3BFC3-544F-42E5-9E1A-77C53311601F}" srcOrd="0" destOrd="0" presId="urn:microsoft.com/office/officeart/2005/8/layout/hList9"/>
    <dgm:cxn modelId="{875555AF-CA8B-4AFE-A6B7-3F4465221C97}" type="presOf" srcId="{A7DD8379-771D-49D5-B4B6-C11A31BBB56A}" destId="{7FFBCDDD-B00A-4BA8-8ADF-9DC37CB99996}" srcOrd="0" destOrd="0" presId="urn:microsoft.com/office/officeart/2005/8/layout/hList9"/>
    <dgm:cxn modelId="{175558D3-18E1-45E2-851F-B338D73A0E1C}" type="presOf" srcId="{20BB34D1-39DB-4D4A-8F74-38BB6AD52986}" destId="{6C5D3B8C-8A0C-4B1F-9A82-E2BB97071881}" srcOrd="1" destOrd="0" presId="urn:microsoft.com/office/officeart/2005/8/layout/hList9"/>
    <dgm:cxn modelId="{46D92507-09F3-48E7-91C2-02DEF077520A}" type="presOf" srcId="{D8FC5610-3898-4562-A903-BD6F3DA6CF69}" destId="{2518DF80-CA43-4EFA-A570-D6C994F07512}" srcOrd="0" destOrd="0" presId="urn:microsoft.com/office/officeart/2005/8/layout/hList9"/>
    <dgm:cxn modelId="{B4712C0E-A30F-43CC-BC2E-1C5644020AC8}" srcId="{D9F46F06-3DF2-4911-BCDA-55B38875805A}" destId="{20BB34D1-39DB-4D4A-8F74-38BB6AD52986}" srcOrd="0" destOrd="0" parTransId="{8369DE2E-05BE-4F58-ACF4-FFA3BF09D772}" sibTransId="{84668B4B-C68E-4C7B-8232-D5A08E3BE881}"/>
    <dgm:cxn modelId="{5776125C-BA47-4DB3-9E56-C678CA0325CB}" type="presOf" srcId="{20BB34D1-39DB-4D4A-8F74-38BB6AD52986}" destId="{A40B6350-F943-41DE-88CA-6BB1201D312F}" srcOrd="0" destOrd="0" presId="urn:microsoft.com/office/officeart/2005/8/layout/hList9"/>
    <dgm:cxn modelId="{834B86CB-DE42-43CD-83DC-932EBE0D87AF}" srcId="{D8FC5610-3898-4562-A903-BD6F3DA6CF69}" destId="{82DE7D47-D1BA-4E59-B361-CA2ABACE2EAA}" srcOrd="1" destOrd="0" parTransId="{C52F8A1B-113A-4D30-8213-61F9BB506ABD}" sibTransId="{B40BEF04-9AE4-4445-A2EE-81C5B4E33F66}"/>
    <dgm:cxn modelId="{3167943C-B617-47EE-AB4E-F103014F0B0F}" srcId="{6DD46BDD-CA72-48F2-BE8C-F82CCFFB0DBE}" destId="{D9F46F06-3DF2-4911-BCDA-55B38875805A}" srcOrd="0" destOrd="0" parTransId="{29669FA9-BCDB-4E04-BCBD-ADB6BBFECA77}" sibTransId="{A2AB0762-8DE6-4EC9-8643-86B41C470FE8}"/>
    <dgm:cxn modelId="{4676E083-2700-4795-A813-45405EB1FF52}" srcId="{6DD46BDD-CA72-48F2-BE8C-F82CCFFB0DBE}" destId="{D8FC5610-3898-4562-A903-BD6F3DA6CF69}" srcOrd="1" destOrd="0" parTransId="{363A8C60-CC8B-4A97-9DB3-77D22A0D0C49}" sibTransId="{5AE2A356-4C4D-431C-9D04-8B80B25413E5}"/>
    <dgm:cxn modelId="{E3C2D008-D84F-4C45-9646-713C11B648EB}" type="presOf" srcId="{D9F46F06-3DF2-4911-BCDA-55B38875805A}" destId="{0D82DEB6-674D-425E-9C14-81B86C0A54B4}" srcOrd="0" destOrd="0" presId="urn:microsoft.com/office/officeart/2005/8/layout/hList9"/>
    <dgm:cxn modelId="{9E9B593A-9209-49CD-BE0A-49F0528C6831}" type="presOf" srcId="{82DE7D47-D1BA-4E59-B361-CA2ABACE2EAA}" destId="{F0988B4C-7B8E-4C08-BE26-049D5A1C506F}" srcOrd="1" destOrd="0" presId="urn:microsoft.com/office/officeart/2005/8/layout/hList9"/>
    <dgm:cxn modelId="{9BDBEAE5-E1B1-48A7-BFAA-1A87CC3DA916}" srcId="{D8FC5610-3898-4562-A903-BD6F3DA6CF69}" destId="{5C2E62E1-1403-45CD-B00A-19CE535DF946}" srcOrd="2" destOrd="0" parTransId="{EE0448C6-4814-4B68-ACC1-347848103E0C}" sibTransId="{6BC58D2C-77DC-4035-AD05-0A299B3D518A}"/>
    <dgm:cxn modelId="{8D4A74BD-0C6E-4A29-8A1B-8253B76608B2}" srcId="{D8FC5610-3898-4562-A903-BD6F3DA6CF69}" destId="{A7DD8379-771D-49D5-B4B6-C11A31BBB56A}" srcOrd="0" destOrd="0" parTransId="{0B19244D-3C32-4E60-9E2E-00B7CE0082EB}" sibTransId="{15F7A114-8617-4D09-8B60-367816E92F8F}"/>
    <dgm:cxn modelId="{BAD02640-4046-48F5-92F4-C61D2B4BF085}" type="presOf" srcId="{5C2E62E1-1403-45CD-B00A-19CE535DF946}" destId="{B160A640-759B-4A42-9C41-425543D560F9}" srcOrd="1" destOrd="0" presId="urn:microsoft.com/office/officeart/2005/8/layout/hList9"/>
    <dgm:cxn modelId="{FE330E5A-EA72-4133-BB4C-B1C3A357F977}" srcId="{D9F46F06-3DF2-4911-BCDA-55B38875805A}" destId="{76A93280-A4EB-4F31-BCFF-BD984FEDD50F}" srcOrd="1" destOrd="0" parTransId="{1C92D782-B050-4892-9519-839E2BD7B42C}" sibTransId="{8240E23B-34F6-439D-92CA-C802127A8D7A}"/>
    <dgm:cxn modelId="{21FE6DC7-5F6F-4FF8-B0C4-8D7F8A76E9BF}" type="presOf" srcId="{A7DD8379-771D-49D5-B4B6-C11A31BBB56A}" destId="{47E0465A-EF86-488A-B4C6-C29755B5BE61}" srcOrd="1" destOrd="0" presId="urn:microsoft.com/office/officeart/2005/8/layout/hList9"/>
    <dgm:cxn modelId="{D2008F22-9182-435A-BD07-E5AA242BB3BC}" type="presOf" srcId="{82DE7D47-D1BA-4E59-B361-CA2ABACE2EAA}" destId="{EED1BF07-D58F-4D25-83B2-A74ACCD15F57}" srcOrd="0" destOrd="0" presId="urn:microsoft.com/office/officeart/2005/8/layout/hList9"/>
    <dgm:cxn modelId="{19A7BF02-4860-4999-8640-45ED22DA323A}" type="presOf" srcId="{76A93280-A4EB-4F31-BCFF-BD984FEDD50F}" destId="{FC1F2FE6-58F5-420D-9DE7-5BAB2796B2E2}" srcOrd="0" destOrd="0" presId="urn:microsoft.com/office/officeart/2005/8/layout/hList9"/>
    <dgm:cxn modelId="{D1228834-4940-4BE8-8A4F-193BA215C362}" type="presOf" srcId="{76A93280-A4EB-4F31-BCFF-BD984FEDD50F}" destId="{D67FA1D0-5919-4B16-8C64-A2C6C1973777}" srcOrd="1" destOrd="0" presId="urn:microsoft.com/office/officeart/2005/8/layout/hList9"/>
    <dgm:cxn modelId="{48D50064-F6E3-4849-BB22-F8FEC72D1FB5}" srcId="{D9F46F06-3DF2-4911-BCDA-55B38875805A}" destId="{7D8E1F04-2EC1-492B-95D5-816B90057241}" srcOrd="2" destOrd="0" parTransId="{BA811E1A-C0E6-4424-8694-357D9968236A}" sibTransId="{92F21B56-22F8-4FB6-A393-4142B762765A}"/>
    <dgm:cxn modelId="{D5BE0BD8-37EB-4086-BEB5-392BA869D84A}" type="presOf" srcId="{BDEF73D4-A90F-47F6-B3DA-2F04BE3F9A65}" destId="{2134C435-CC64-4681-9A84-836C05B6021C}" srcOrd="1" destOrd="0" presId="urn:microsoft.com/office/officeart/2005/8/layout/hList9"/>
    <dgm:cxn modelId="{AFAC5088-2219-408A-9776-37BACE09AFE6}" type="presOf" srcId="{BDEF73D4-A90F-47F6-B3DA-2F04BE3F9A65}" destId="{8E90FD15-88E0-4BBF-A32D-3DD4F1311E2F}" srcOrd="0" destOrd="0" presId="urn:microsoft.com/office/officeart/2005/8/layout/hList9"/>
    <dgm:cxn modelId="{03C54D89-F077-417B-BE1A-25171ECDBA88}" srcId="{D8FC5610-3898-4562-A903-BD6F3DA6CF69}" destId="{BDEF73D4-A90F-47F6-B3DA-2F04BE3F9A65}" srcOrd="3" destOrd="0" parTransId="{750E37C7-4809-437E-B264-95D9E7B43C5C}" sibTransId="{12FD805F-A963-4162-926A-F9804E7816BA}"/>
    <dgm:cxn modelId="{3F5A0B10-5E21-40A2-8E6D-3C2AC124B109}" type="presOf" srcId="{7D8E1F04-2EC1-492B-95D5-816B90057241}" destId="{6B465FD3-423E-46A4-B126-2F4B3649D9B1}" srcOrd="1" destOrd="0" presId="urn:microsoft.com/office/officeart/2005/8/layout/hList9"/>
    <dgm:cxn modelId="{FE1B0D46-022A-4604-9E75-40EAEADBBA52}" type="presParOf" srcId="{E6A0252F-27F3-486D-A278-6B92C212A3A8}" destId="{5071D52C-AA9E-4418-938D-D9AD58968FE7}" srcOrd="0" destOrd="0" presId="urn:microsoft.com/office/officeart/2005/8/layout/hList9"/>
    <dgm:cxn modelId="{3663F3B5-F24D-43A9-9A2E-699309DDB9AD}" type="presParOf" srcId="{E6A0252F-27F3-486D-A278-6B92C212A3A8}" destId="{FFEF8555-8D54-4A33-94C4-F0131C0452B0}" srcOrd="1" destOrd="0" presId="urn:microsoft.com/office/officeart/2005/8/layout/hList9"/>
    <dgm:cxn modelId="{8122DDC6-99C6-4F78-AA48-E3DE80E4327A}" type="presParOf" srcId="{FFEF8555-8D54-4A33-94C4-F0131C0452B0}" destId="{2632CC26-A159-4F77-B9CB-DD0FCE2A5829}" srcOrd="0" destOrd="0" presId="urn:microsoft.com/office/officeart/2005/8/layout/hList9"/>
    <dgm:cxn modelId="{F583D60F-2896-40D1-B1A6-AC1DBE3F27A8}" type="presParOf" srcId="{FFEF8555-8D54-4A33-94C4-F0131C0452B0}" destId="{F09D65A3-FDB3-4381-9285-A7B1A6BBA703}" srcOrd="1" destOrd="0" presId="urn:microsoft.com/office/officeart/2005/8/layout/hList9"/>
    <dgm:cxn modelId="{E3B82652-BA89-4BF0-BDE8-207CACA094AD}" type="presParOf" srcId="{F09D65A3-FDB3-4381-9285-A7B1A6BBA703}" destId="{A40B6350-F943-41DE-88CA-6BB1201D312F}" srcOrd="0" destOrd="0" presId="urn:microsoft.com/office/officeart/2005/8/layout/hList9"/>
    <dgm:cxn modelId="{F24594D3-0E9E-42A4-B0A9-F39BFE8EA877}" type="presParOf" srcId="{F09D65A3-FDB3-4381-9285-A7B1A6BBA703}" destId="{6C5D3B8C-8A0C-4B1F-9A82-E2BB97071881}" srcOrd="1" destOrd="0" presId="urn:microsoft.com/office/officeart/2005/8/layout/hList9"/>
    <dgm:cxn modelId="{765F3D42-193B-4B3C-9CEA-6B32DF9FE40A}" type="presParOf" srcId="{FFEF8555-8D54-4A33-94C4-F0131C0452B0}" destId="{4202656E-8773-4CA9-B60F-C6D15F79706B}" srcOrd="2" destOrd="0" presId="urn:microsoft.com/office/officeart/2005/8/layout/hList9"/>
    <dgm:cxn modelId="{3BE414CB-5837-4A74-8F19-B9C0B7657425}" type="presParOf" srcId="{4202656E-8773-4CA9-B60F-C6D15F79706B}" destId="{FC1F2FE6-58F5-420D-9DE7-5BAB2796B2E2}" srcOrd="0" destOrd="0" presId="urn:microsoft.com/office/officeart/2005/8/layout/hList9"/>
    <dgm:cxn modelId="{7E80DAA4-675B-4681-BA31-6C88631EBF22}" type="presParOf" srcId="{4202656E-8773-4CA9-B60F-C6D15F79706B}" destId="{D67FA1D0-5919-4B16-8C64-A2C6C1973777}" srcOrd="1" destOrd="0" presId="urn:microsoft.com/office/officeart/2005/8/layout/hList9"/>
    <dgm:cxn modelId="{AB734F2A-71E0-4300-9111-AE41D229ECBE}" type="presParOf" srcId="{FFEF8555-8D54-4A33-94C4-F0131C0452B0}" destId="{9B6DD63A-36B0-4775-9DA4-4773BF8A6466}" srcOrd="3" destOrd="0" presId="urn:microsoft.com/office/officeart/2005/8/layout/hList9"/>
    <dgm:cxn modelId="{8A633084-211F-42CE-A02F-E50E1AA2DA95}" type="presParOf" srcId="{9B6DD63A-36B0-4775-9DA4-4773BF8A6466}" destId="{DED3BFC3-544F-42E5-9E1A-77C53311601F}" srcOrd="0" destOrd="0" presId="urn:microsoft.com/office/officeart/2005/8/layout/hList9"/>
    <dgm:cxn modelId="{4F11738F-3166-4B39-9B93-D0658B8BBDEC}" type="presParOf" srcId="{9B6DD63A-36B0-4775-9DA4-4773BF8A6466}" destId="{6B465FD3-423E-46A4-B126-2F4B3649D9B1}" srcOrd="1" destOrd="0" presId="urn:microsoft.com/office/officeart/2005/8/layout/hList9"/>
    <dgm:cxn modelId="{DC8064F3-37E6-473D-825D-B4FE5DE9E910}" type="presParOf" srcId="{E6A0252F-27F3-486D-A278-6B92C212A3A8}" destId="{F17A6DAB-1E58-429F-9DD7-50E4A0208591}" srcOrd="2" destOrd="0" presId="urn:microsoft.com/office/officeart/2005/8/layout/hList9"/>
    <dgm:cxn modelId="{DC3784CD-14A8-44AD-BF64-99822884F20A}" type="presParOf" srcId="{E6A0252F-27F3-486D-A278-6B92C212A3A8}" destId="{0D82DEB6-674D-425E-9C14-81B86C0A54B4}" srcOrd="3" destOrd="0" presId="urn:microsoft.com/office/officeart/2005/8/layout/hList9"/>
    <dgm:cxn modelId="{950C433E-1E77-4C3C-B677-545EAB858F1C}" type="presParOf" srcId="{E6A0252F-27F3-486D-A278-6B92C212A3A8}" destId="{2D8D3251-0350-4344-BA0C-FE8B1C9F6531}" srcOrd="4" destOrd="0" presId="urn:microsoft.com/office/officeart/2005/8/layout/hList9"/>
    <dgm:cxn modelId="{CC3F8541-6AF8-4123-99C7-0C68B4A2647C}" type="presParOf" srcId="{E6A0252F-27F3-486D-A278-6B92C212A3A8}" destId="{89065BC9-C7DE-4A6E-83CF-F45A6BD1CF92}" srcOrd="5" destOrd="0" presId="urn:microsoft.com/office/officeart/2005/8/layout/hList9"/>
    <dgm:cxn modelId="{7F80633B-2E00-486F-A49F-7F1CED0FB310}" type="presParOf" srcId="{E6A0252F-27F3-486D-A278-6B92C212A3A8}" destId="{9E863EE2-5F29-4FCF-879E-F83626B5334D}" srcOrd="6" destOrd="0" presId="urn:microsoft.com/office/officeart/2005/8/layout/hList9"/>
    <dgm:cxn modelId="{E1133432-7404-45CF-A1FF-DAEE325BEDD9}" type="presParOf" srcId="{9E863EE2-5F29-4FCF-879E-F83626B5334D}" destId="{087939FA-F74E-4918-A009-A7DBEE2A184D}" srcOrd="0" destOrd="0" presId="urn:microsoft.com/office/officeart/2005/8/layout/hList9"/>
    <dgm:cxn modelId="{00895F34-1371-4B89-864B-3FC2C7178722}" type="presParOf" srcId="{9E863EE2-5F29-4FCF-879E-F83626B5334D}" destId="{9786080E-37A0-400B-9482-48F2EF7F4F7D}" srcOrd="1" destOrd="0" presId="urn:microsoft.com/office/officeart/2005/8/layout/hList9"/>
    <dgm:cxn modelId="{773CBF24-77BA-4A98-AB6B-B24BB21A8DB5}" type="presParOf" srcId="{9786080E-37A0-400B-9482-48F2EF7F4F7D}" destId="{7FFBCDDD-B00A-4BA8-8ADF-9DC37CB99996}" srcOrd="0" destOrd="0" presId="urn:microsoft.com/office/officeart/2005/8/layout/hList9"/>
    <dgm:cxn modelId="{58B5BE6F-13BD-4DE4-9CD2-D21288B279AE}" type="presParOf" srcId="{9786080E-37A0-400B-9482-48F2EF7F4F7D}" destId="{47E0465A-EF86-488A-B4C6-C29755B5BE61}" srcOrd="1" destOrd="0" presId="urn:microsoft.com/office/officeart/2005/8/layout/hList9"/>
    <dgm:cxn modelId="{238B6808-4F1B-40C0-BBC8-EBE7862342B5}" type="presParOf" srcId="{9E863EE2-5F29-4FCF-879E-F83626B5334D}" destId="{04EF1C77-9E25-4E15-B712-C5823488DB23}" srcOrd="2" destOrd="0" presId="urn:microsoft.com/office/officeart/2005/8/layout/hList9"/>
    <dgm:cxn modelId="{E33B2555-EA37-4AE9-BF4A-991D382EDCFC}" type="presParOf" srcId="{04EF1C77-9E25-4E15-B712-C5823488DB23}" destId="{EED1BF07-D58F-4D25-83B2-A74ACCD15F57}" srcOrd="0" destOrd="0" presId="urn:microsoft.com/office/officeart/2005/8/layout/hList9"/>
    <dgm:cxn modelId="{DCF3A755-421A-488E-AD8B-62388EAB8252}" type="presParOf" srcId="{04EF1C77-9E25-4E15-B712-C5823488DB23}" destId="{F0988B4C-7B8E-4C08-BE26-049D5A1C506F}" srcOrd="1" destOrd="0" presId="urn:microsoft.com/office/officeart/2005/8/layout/hList9"/>
    <dgm:cxn modelId="{A235659A-3DE0-45E9-A409-C3125FADB02D}" type="presParOf" srcId="{9E863EE2-5F29-4FCF-879E-F83626B5334D}" destId="{985D0F05-0A40-4F15-8D76-CBD433BB39FA}" srcOrd="3" destOrd="0" presId="urn:microsoft.com/office/officeart/2005/8/layout/hList9"/>
    <dgm:cxn modelId="{8E55D091-F5DE-4509-9F74-8B87D54E5D8E}" type="presParOf" srcId="{985D0F05-0A40-4F15-8D76-CBD433BB39FA}" destId="{7CECBCE6-61D1-44D5-BAA1-80ECE8E9F578}" srcOrd="0" destOrd="0" presId="urn:microsoft.com/office/officeart/2005/8/layout/hList9"/>
    <dgm:cxn modelId="{2E06F235-FAD5-4444-A532-6C7A035DBE5C}" type="presParOf" srcId="{985D0F05-0A40-4F15-8D76-CBD433BB39FA}" destId="{B160A640-759B-4A42-9C41-425543D560F9}" srcOrd="1" destOrd="0" presId="urn:microsoft.com/office/officeart/2005/8/layout/hList9"/>
    <dgm:cxn modelId="{7995C611-C390-4516-BAEF-04C7149D39BF}" type="presParOf" srcId="{9E863EE2-5F29-4FCF-879E-F83626B5334D}" destId="{1B903465-EF60-4BF8-8B85-A822E4627704}" srcOrd="4" destOrd="0" presId="urn:microsoft.com/office/officeart/2005/8/layout/hList9"/>
    <dgm:cxn modelId="{9905A538-97CD-4E00-87D9-98676F01BC81}" type="presParOf" srcId="{1B903465-EF60-4BF8-8B85-A822E4627704}" destId="{8E90FD15-88E0-4BBF-A32D-3DD4F1311E2F}" srcOrd="0" destOrd="0" presId="urn:microsoft.com/office/officeart/2005/8/layout/hList9"/>
    <dgm:cxn modelId="{81581A2E-A18E-4DA0-844C-28B380CE1703}" type="presParOf" srcId="{1B903465-EF60-4BF8-8B85-A822E4627704}" destId="{2134C435-CC64-4681-9A84-836C05B6021C}" srcOrd="1" destOrd="0" presId="urn:microsoft.com/office/officeart/2005/8/layout/hList9"/>
    <dgm:cxn modelId="{3EA8E88A-DBEE-4D71-AF13-61518DD0552D}" type="presParOf" srcId="{E6A0252F-27F3-486D-A278-6B92C212A3A8}" destId="{230F3580-08E0-4C3E-8D2C-63C251CEBC97}" srcOrd="7" destOrd="0" presId="urn:microsoft.com/office/officeart/2005/8/layout/hList9"/>
    <dgm:cxn modelId="{7FD8BF2C-28C6-4C2A-B042-0EE03D5C4DB6}" type="presParOf" srcId="{E6A0252F-27F3-486D-A278-6B92C212A3A8}" destId="{2518DF80-CA43-4EFA-A570-D6C994F0751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B6350-F943-41DE-88CA-6BB1201D312F}">
      <dsp:nvSpPr>
        <dsp:cNvPr id="0" name=""/>
        <dsp:cNvSpPr/>
      </dsp:nvSpPr>
      <dsp:spPr>
        <a:xfrm>
          <a:off x="783778" y="485484"/>
          <a:ext cx="1467863" cy="9790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1</a:t>
          </a:r>
        </a:p>
      </dsp:txBody>
      <dsp:txXfrm>
        <a:off x="1018636" y="485484"/>
        <a:ext cx="1233005" cy="979065"/>
      </dsp:txXfrm>
    </dsp:sp>
    <dsp:sp modelId="{FC1F2FE6-58F5-420D-9DE7-5BAB2796B2E2}">
      <dsp:nvSpPr>
        <dsp:cNvPr id="0" name=""/>
        <dsp:cNvSpPr/>
      </dsp:nvSpPr>
      <dsp:spPr>
        <a:xfrm>
          <a:off x="783778" y="1464549"/>
          <a:ext cx="1467863" cy="9790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2</a:t>
          </a:r>
        </a:p>
      </dsp:txBody>
      <dsp:txXfrm>
        <a:off x="1018636" y="1464549"/>
        <a:ext cx="1233005" cy="979065"/>
      </dsp:txXfrm>
    </dsp:sp>
    <dsp:sp modelId="{DED3BFC3-544F-42E5-9E1A-77C53311601F}">
      <dsp:nvSpPr>
        <dsp:cNvPr id="0" name=""/>
        <dsp:cNvSpPr/>
      </dsp:nvSpPr>
      <dsp:spPr>
        <a:xfrm>
          <a:off x="783778" y="2443615"/>
          <a:ext cx="1467863" cy="9790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3</a:t>
          </a:r>
        </a:p>
      </dsp:txBody>
      <dsp:txXfrm>
        <a:off x="1018636" y="2443615"/>
        <a:ext cx="1233005" cy="979065"/>
      </dsp:txXfrm>
    </dsp:sp>
    <dsp:sp modelId="{0D82DEB6-674D-425E-9C14-81B86C0A54B4}">
      <dsp:nvSpPr>
        <dsp:cNvPr id="0" name=""/>
        <dsp:cNvSpPr/>
      </dsp:nvSpPr>
      <dsp:spPr>
        <a:xfrm>
          <a:off x="917" y="94054"/>
          <a:ext cx="978575" cy="978575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Group A</a:t>
          </a:r>
        </a:p>
      </dsp:txBody>
      <dsp:txXfrm>
        <a:off x="144226" y="237363"/>
        <a:ext cx="691957" cy="691957"/>
      </dsp:txXfrm>
    </dsp:sp>
    <dsp:sp modelId="{7FFBCDDD-B00A-4BA8-8ADF-9DC37CB99996}">
      <dsp:nvSpPr>
        <dsp:cNvPr id="0" name=""/>
        <dsp:cNvSpPr/>
      </dsp:nvSpPr>
      <dsp:spPr>
        <a:xfrm>
          <a:off x="3230218" y="485484"/>
          <a:ext cx="1467863" cy="97906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1</a:t>
          </a:r>
        </a:p>
      </dsp:txBody>
      <dsp:txXfrm>
        <a:off x="3465076" y="485484"/>
        <a:ext cx="1233005" cy="979065"/>
      </dsp:txXfrm>
    </dsp:sp>
    <dsp:sp modelId="{EED1BF07-D58F-4D25-83B2-A74ACCD15F57}">
      <dsp:nvSpPr>
        <dsp:cNvPr id="0" name=""/>
        <dsp:cNvSpPr/>
      </dsp:nvSpPr>
      <dsp:spPr>
        <a:xfrm>
          <a:off x="3230218" y="1464549"/>
          <a:ext cx="1467863" cy="97906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2</a:t>
          </a:r>
        </a:p>
      </dsp:txBody>
      <dsp:txXfrm>
        <a:off x="3465076" y="1464549"/>
        <a:ext cx="1233005" cy="979065"/>
      </dsp:txXfrm>
    </dsp:sp>
    <dsp:sp modelId="{7CECBCE6-61D1-44D5-BAA1-80ECE8E9F578}">
      <dsp:nvSpPr>
        <dsp:cNvPr id="0" name=""/>
        <dsp:cNvSpPr/>
      </dsp:nvSpPr>
      <dsp:spPr>
        <a:xfrm>
          <a:off x="3230218" y="2443615"/>
          <a:ext cx="1467863" cy="9790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3</a:t>
          </a:r>
        </a:p>
      </dsp:txBody>
      <dsp:txXfrm>
        <a:off x="3465076" y="2443615"/>
        <a:ext cx="1233005" cy="979065"/>
      </dsp:txXfrm>
    </dsp:sp>
    <dsp:sp modelId="{8E90FD15-88E0-4BBF-A32D-3DD4F1311E2F}">
      <dsp:nvSpPr>
        <dsp:cNvPr id="0" name=""/>
        <dsp:cNvSpPr/>
      </dsp:nvSpPr>
      <dsp:spPr>
        <a:xfrm>
          <a:off x="3230218" y="3422680"/>
          <a:ext cx="1467863" cy="97906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Task 4</a:t>
          </a:r>
        </a:p>
      </dsp:txBody>
      <dsp:txXfrm>
        <a:off x="3465076" y="3422680"/>
        <a:ext cx="1233005" cy="979065"/>
      </dsp:txXfrm>
    </dsp:sp>
    <dsp:sp modelId="{2518DF80-CA43-4EFA-A570-D6C994F07512}">
      <dsp:nvSpPr>
        <dsp:cNvPr id="0" name=""/>
        <dsp:cNvSpPr/>
      </dsp:nvSpPr>
      <dsp:spPr>
        <a:xfrm>
          <a:off x="2447357" y="94054"/>
          <a:ext cx="978575" cy="978575"/>
        </a:xfrm>
        <a:prstGeom prst="ellipse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3">
                <a:lumMod val="5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Group B</a:t>
          </a:r>
        </a:p>
      </dsp:txBody>
      <dsp:txXfrm>
        <a:off x="2590666" y="237363"/>
        <a:ext cx="691957" cy="691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11/3/2024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11/3/2024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i="0" u="none" strike="noStrike" baseline="0" dirty="0">
                <a:solidFill>
                  <a:srgbClr val="05192D"/>
                </a:solidFill>
                <a:latin typeface="StudioFeixenSans-Semibold"/>
              </a:rPr>
              <a:t>Introduction to deep learning with </a:t>
            </a:r>
            <a:r>
              <a:rPr lang="en-US" sz="4400" b="1" i="0" u="none" strike="noStrike" baseline="0" dirty="0" err="1">
                <a:solidFill>
                  <a:srgbClr val="05192D"/>
                </a:solidFill>
                <a:latin typeface="StudioFeixenSans-Semibold"/>
              </a:rPr>
              <a:t>PyTorch</a:t>
            </a:r>
            <a:r>
              <a:rPr lang="en-US" sz="4400" b="1" i="0" u="none" strike="noStrike" baseline="0" dirty="0">
                <a:solidFill>
                  <a:srgbClr val="05192D"/>
                </a:solidFill>
                <a:latin typeface="StudioFeixenSans-Semibold"/>
              </a:rPr>
              <a:t/>
            </a:r>
            <a:br>
              <a:rPr lang="en-US" sz="4400" b="1" i="0" u="none" strike="noStrike" baseline="0" dirty="0">
                <a:solidFill>
                  <a:srgbClr val="05192D"/>
                </a:solidFill>
                <a:latin typeface="StudioFeixenSans-Semibold"/>
              </a:rPr>
            </a:br>
            <a:r>
              <a:rPr lang="pt-BR" sz="4400" b="1" i="0" u="none" strike="noStrike" baseline="0" dirty="0">
                <a:solidFill>
                  <a:srgbClr val="05192D"/>
                </a:solidFill>
                <a:latin typeface="StudioFeixenSans-Semibold"/>
              </a:rPr>
              <a:t>I N T R O D U C T I O N T O D E E P L E A R N I N G W I T H P Y T O R C H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b="1" dirty="0"/>
              <a:t>Hina Ali</a:t>
            </a:r>
            <a:r>
              <a:rPr lang="en-US" dirty="0"/>
              <a:t>(Exercises collected from multiple sources)</a:t>
            </a:r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C6DE38-342C-4A45-E20E-9C881D06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0" y="0"/>
            <a:ext cx="11972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7826D7-1B26-8D0B-D342-7D147623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83"/>
            <a:ext cx="12188825" cy="62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E18BAFE-5AD9-5A23-7489-06A682A0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76200"/>
            <a:ext cx="11465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E048C2-7AD5-0A88-604C-AC8ABEEFB3A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2D84C0-90FC-CCA3-9172-523B8232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24" y="349195"/>
            <a:ext cx="11975101" cy="60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7CB948-00AF-12C3-A3CC-1453C3A0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C1EB7D9-CDE8-41A6-1A4F-48F76322A77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9F7E29-C657-99B8-3404-0FA201652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22DF110-2847-636C-5F59-9D644158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551083"/>
            <a:ext cx="11580813" cy="54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6FE789-50EB-6BD0-AB16-3A0F8A6D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9EA91E-41F6-46AE-5964-59E426DD234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3CA5E85-5ABB-B521-0BAE-FCFE09D7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4A7029-0722-68D7-D19F-E6668D62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53"/>
            <a:ext cx="12188825" cy="61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8A9BB-5939-EAD9-264C-B7458BE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81E38B-0ACA-CBFC-442E-599D36B57F3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E561E5-EA9B-8DBA-7318-DF6435C5C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834F606-919B-2E50-DD74-EB43A298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28600"/>
            <a:ext cx="11296502" cy="51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07AF51-1331-8BE2-47D8-F06D9F1F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A4A341-A789-84E1-5380-357C012D342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AF1FD4-3964-65C1-4A23-0BF3C9048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F700B7A-35DB-5EE7-6BFD-8AC5DBFB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39"/>
            <a:ext cx="12188825" cy="67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6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300457-2547-1E45-3611-5E8B362F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389255B-927E-BF6E-FC60-8F734F3DB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40B2CE-52CF-D8A0-4BDC-5CF44C06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46" y="304800"/>
            <a:ext cx="12188825" cy="60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46AB9-0059-C4E2-466F-1C3E2410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4AAFE7-9420-363A-AF57-8D4EE809697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B71D00-33D9-8FE8-C252-5A38CBE36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9C4B93A-C9F6-AF49-8061-FB7D81B6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9" y="914400"/>
            <a:ext cx="120041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 vs DL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learning: relies on hand-crafted feature engineering</a:t>
            </a:r>
          </a:p>
          <a:p>
            <a:r>
              <a:rPr lang="en-US" dirty="0"/>
              <a:t>Deep learning: enables feature learning from raw data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Subset of ML</a:t>
            </a:r>
          </a:p>
          <a:p>
            <a:r>
              <a:rPr lang="en-US" dirty="0"/>
              <a:t>Inspired by connections in the human brain  </a:t>
            </a:r>
          </a:p>
          <a:p>
            <a:r>
              <a:rPr lang="en-US" dirty="0"/>
              <a:t>Models require large amount of data</a:t>
            </a:r>
          </a:p>
        </p:txBody>
      </p:sp>
      <p:pic>
        <p:nvPicPr>
          <p:cNvPr id="1025" name="Image 22">
            <a:extLst>
              <a:ext uri="{FF2B5EF4-FFF2-40B4-BE49-F238E27FC236}">
                <a16:creationId xmlns="" xmlns:a16="http://schemas.microsoft.com/office/drawing/2014/main" id="{03340D55-44A6-47D2-3C73-50BBDADEF89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03188" cy="1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35213A-943E-4FAA-F6F7-6E7B1CA2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B77F4EC-34AB-83DE-7223-08B98159487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2FF542A-11E9-9638-A8AC-494F0D625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686075-AF24-8C17-3182-BEC29F89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8" y="533399"/>
            <a:ext cx="11961967" cy="59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4D3AFF-47C4-6BBC-973E-818E9842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685800"/>
          </a:xfrm>
        </p:spPr>
        <p:txBody>
          <a:bodyPr anchor="b">
            <a:noAutofit/>
          </a:bodyPr>
          <a:lstStyle/>
          <a:p>
            <a:pPr algn="ctr">
              <a:lnSpc>
                <a:spcPct val="200000"/>
              </a:lnSpc>
            </a:pPr>
            <a:r>
              <a:rPr lang="pt-BR" sz="2400" b="1" dirty="0"/>
              <a:t/>
            </a:r>
            <a:br>
              <a:rPr lang="pt-BR" sz="2400" b="1" dirty="0"/>
            </a:br>
            <a:r>
              <a:rPr lang="pt-BR" sz="2400" b="1" dirty="0"/>
              <a:t/>
            </a:r>
            <a:br>
              <a:rPr lang="pt-BR" sz="2400" b="1" dirty="0"/>
            </a:br>
            <a:r>
              <a:rPr lang="pt-BR" sz="2400" b="1" dirty="0"/>
              <a:t>Discovering activation functions</a:t>
            </a:r>
            <a:br>
              <a:rPr lang="pt-BR" sz="2400" b="1" dirty="0"/>
            </a:br>
            <a:r>
              <a:rPr lang="pt-BR" sz="2000" b="1" dirty="0"/>
              <a:t>I N T R O D U C T I O N  TO  D E E P L E A R N I N G  W I T H  P Y TO R C H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7876E3-7E81-8950-823E-DA43F4A32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3812" y="1143000"/>
            <a:ext cx="5562599" cy="5257800"/>
          </a:xfrm>
        </p:spPr>
        <p:txBody>
          <a:bodyPr>
            <a:normAutofit/>
          </a:bodyPr>
          <a:lstStyle/>
          <a:p>
            <a:r>
              <a:rPr lang="en-US" dirty="0"/>
              <a:t>Stacked linear operations</a:t>
            </a:r>
          </a:p>
          <a:p>
            <a:r>
              <a:rPr lang="en-US" dirty="0"/>
              <a:t>We have only seen linear layer networks</a:t>
            </a:r>
          </a:p>
          <a:p>
            <a:r>
              <a:rPr lang="en-US" dirty="0"/>
              <a:t> Each linear layer multiplies its respective input with layer weights and adds biases</a:t>
            </a:r>
          </a:p>
          <a:p>
            <a:r>
              <a:rPr lang="en-US" dirty="0"/>
              <a:t> Even with multiple stacked linear layers, output still has linear relationship with input</a:t>
            </a:r>
          </a:p>
          <a:p>
            <a:endParaRPr lang="en-US" b="1" dirty="0"/>
          </a:p>
        </p:txBody>
      </p:sp>
      <p:pic>
        <p:nvPicPr>
          <p:cNvPr id="7" name="Image 296">
            <a:extLst>
              <a:ext uri="{FF2B5EF4-FFF2-40B4-BE49-F238E27FC236}">
                <a16:creationId xmlns="" xmlns:a16="http://schemas.microsoft.com/office/drawing/2014/main" id="{D221D56C-4B1E-77A5-E984-F4C47B77E894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6412" y="1219200"/>
            <a:ext cx="4700016" cy="3724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4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DEB294-F09D-868D-0FBF-2857E1C9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76200"/>
            <a:ext cx="9601200" cy="685800"/>
          </a:xfrm>
        </p:spPr>
        <p:txBody>
          <a:bodyPr anchor="b">
            <a:normAutofit/>
          </a:bodyPr>
          <a:lstStyle/>
          <a:p>
            <a:r>
              <a:rPr lang="en-US" b="1" dirty="0"/>
              <a:t>Why do we need activation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35E2C6-E047-B6DB-4630-9F8899C4E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12" y="838200"/>
            <a:ext cx="6400800" cy="5486400"/>
          </a:xfrm>
        </p:spPr>
        <p:txBody>
          <a:bodyPr>
            <a:normAutofit/>
          </a:bodyPr>
          <a:lstStyle/>
          <a:p>
            <a:r>
              <a:rPr lang="en-US" dirty="0"/>
              <a:t>Activation functions add non-linearity to the network</a:t>
            </a:r>
          </a:p>
          <a:p>
            <a:r>
              <a:rPr lang="en-US" dirty="0"/>
              <a:t>A model can learn more complex relationships  with  non-linearity</a:t>
            </a:r>
          </a:p>
          <a:p>
            <a:r>
              <a:rPr lang="en-US" b="1" u="sng" dirty="0"/>
              <a:t>SIGMOID Activation Function(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 first introduced with the algorithm of Logistic regression aka logistic function</a:t>
            </a:r>
            <a:r>
              <a:rPr lang="en-US" b="1" u="sng" dirty="0"/>
              <a:t>)</a:t>
            </a:r>
          </a:p>
          <a:p>
            <a:r>
              <a:rPr lang="en-US" b="1" dirty="0"/>
              <a:t>Binary Classification</a:t>
            </a:r>
            <a:endParaRPr lang="en-US" dirty="0"/>
          </a:p>
          <a:p>
            <a:r>
              <a:rPr lang="en-US" dirty="0"/>
              <a:t> To predict whether animal is 1 (mammal) or 0 (not mammal),</a:t>
            </a:r>
          </a:p>
          <a:p>
            <a:r>
              <a:rPr lang="en-US" dirty="0"/>
              <a:t>we take the pre-activation (6), pass it to the sigmoid</a:t>
            </a:r>
          </a:p>
          <a:p>
            <a:endParaRPr lang="en-US" dirty="0"/>
          </a:p>
        </p:txBody>
      </p:sp>
      <p:pic>
        <p:nvPicPr>
          <p:cNvPr id="15" name="Image 316">
            <a:extLst>
              <a:ext uri="{FF2B5EF4-FFF2-40B4-BE49-F238E27FC236}">
                <a16:creationId xmlns="" xmlns:a16="http://schemas.microsoft.com/office/drawing/2014/main" id="{33F21B4F-4CE9-4F48-403A-6BCB57E5239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9396" y="1521581"/>
            <a:ext cx="4700016" cy="3372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78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3176F0-0B6C-02E7-720C-43571476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2" y="114300"/>
            <a:ext cx="9601200" cy="1143000"/>
          </a:xfrm>
        </p:spPr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95C673-D6E2-0832-A47E-75EF601C6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5334000" cy="4495800"/>
          </a:xfrm>
        </p:spPr>
        <p:txBody>
          <a:bodyPr/>
          <a:lstStyle/>
          <a:p>
            <a:r>
              <a:rPr lang="en-US" dirty="0"/>
              <a:t>Obtain a value between 0 and 1. shows probability of x belonging to a particular class.   </a:t>
            </a:r>
          </a:p>
          <a:p>
            <a:r>
              <a:rPr lang="en-US" dirty="0"/>
              <a:t>Using the common threshold of 0.5: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If output is &gt; 0.5, class label = 1 (mammal)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If output is &lt;= 0.5, class label = 0 (not mammal)</a:t>
            </a:r>
          </a:p>
          <a:p>
            <a:endParaRPr lang="en-US" dirty="0"/>
          </a:p>
        </p:txBody>
      </p:sp>
      <p:pic>
        <p:nvPicPr>
          <p:cNvPr id="5" name="Image 320">
            <a:extLst>
              <a:ext uri="{FF2B5EF4-FFF2-40B4-BE49-F238E27FC236}">
                <a16:creationId xmlns="" xmlns:a16="http://schemas.microsoft.com/office/drawing/2014/main" id="{5A7A244A-1EFF-FB86-FC56-7693F5F2C91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551612" y="3124200"/>
            <a:ext cx="5638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097830-D31B-7F81-41BB-0E095DD4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04D1B7-C47B-BF17-A776-3974084A3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A4A84AA-CC4F-07DC-E31D-08539AEB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2230106"/>
            <a:ext cx="4577472" cy="2931187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="" xmlns:a16="http://schemas.microsoft.com/office/drawing/2014/main" id="{D1A6ED74-EC7F-E27E-F3B2-1C62E6A93C22}"/>
              </a:ext>
            </a:extLst>
          </p:cNvPr>
          <p:cNvSpPr/>
          <p:nvPr/>
        </p:nvSpPr>
        <p:spPr>
          <a:xfrm>
            <a:off x="1083089" y="2037716"/>
            <a:ext cx="685800" cy="5715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x0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="" xmlns:a16="http://schemas.microsoft.com/office/drawing/2014/main" id="{9C897262-B221-89B7-6521-CD2239D877D8}"/>
              </a:ext>
            </a:extLst>
          </p:cNvPr>
          <p:cNvSpPr/>
          <p:nvPr/>
        </p:nvSpPr>
        <p:spPr>
          <a:xfrm>
            <a:off x="1083089" y="2685416"/>
            <a:ext cx="685800" cy="6096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x1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B4CB2A3B-029A-8EA3-EE49-BF63B6B75D7E}"/>
              </a:ext>
            </a:extLst>
          </p:cNvPr>
          <p:cNvSpPr/>
          <p:nvPr/>
        </p:nvSpPr>
        <p:spPr>
          <a:xfrm>
            <a:off x="1083089" y="3371216"/>
            <a:ext cx="685800" cy="5334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r>
              <a:rPr lang="en-US" sz="2000" dirty="0"/>
              <a:t>2</a:t>
            </a:r>
            <a:endParaRPr lang="en-US" sz="2400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="" xmlns:a16="http://schemas.microsoft.com/office/drawing/2014/main" id="{7E33DCA5-E424-DE6B-FF68-348F2A8104EF}"/>
              </a:ext>
            </a:extLst>
          </p:cNvPr>
          <p:cNvSpPr/>
          <p:nvPr/>
        </p:nvSpPr>
        <p:spPr>
          <a:xfrm>
            <a:off x="1097444" y="4209416"/>
            <a:ext cx="685800" cy="5334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Flowchart: Connector 17">
            <a:extLst>
              <a:ext uri="{FF2B5EF4-FFF2-40B4-BE49-F238E27FC236}">
                <a16:creationId xmlns="" xmlns:a16="http://schemas.microsoft.com/office/drawing/2014/main" id="{F071AA37-1846-6F4E-D0EF-C2EBA7A26EEB}"/>
              </a:ext>
            </a:extLst>
          </p:cNvPr>
          <p:cNvSpPr/>
          <p:nvPr/>
        </p:nvSpPr>
        <p:spPr>
          <a:xfrm>
            <a:off x="1083089" y="4819016"/>
            <a:ext cx="685800" cy="5334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</a:t>
            </a:r>
            <a:r>
              <a:rPr lang="en-US" sz="2000" dirty="0" err="1"/>
              <a:t>n</a:t>
            </a:r>
            <a:endParaRPr lang="en-US" sz="24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="" xmlns:a16="http://schemas.microsoft.com/office/drawing/2014/main" id="{AD63135D-B316-91C3-70A3-5B0F9F64DD2C}"/>
              </a:ext>
            </a:extLst>
          </p:cNvPr>
          <p:cNvSpPr/>
          <p:nvPr/>
        </p:nvSpPr>
        <p:spPr>
          <a:xfrm>
            <a:off x="2551229" y="3333116"/>
            <a:ext cx="1143000" cy="9906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E05610CE-25D8-F0FF-52B2-D0D6B493197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66840" y="2571116"/>
            <a:ext cx="951777" cy="907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36E07BBD-27D4-BCAB-EA2E-284BF2DF30BE}"/>
              </a:ext>
            </a:extLst>
          </p:cNvPr>
          <p:cNvCxnSpPr>
            <a:cxnSpLocks/>
          </p:cNvCxnSpPr>
          <p:nvPr/>
        </p:nvCxnSpPr>
        <p:spPr>
          <a:xfrm>
            <a:off x="1787577" y="3066416"/>
            <a:ext cx="765701" cy="5715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8719462C-57A4-8ABE-8DC1-3530650CD4EA}"/>
              </a:ext>
            </a:extLst>
          </p:cNvPr>
          <p:cNvCxnSpPr>
            <a:cxnSpLocks/>
          </p:cNvCxnSpPr>
          <p:nvPr/>
        </p:nvCxnSpPr>
        <p:spPr>
          <a:xfrm>
            <a:off x="1783244" y="3752216"/>
            <a:ext cx="751346" cy="762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10F8EAC1-2675-520B-2DA8-083E8899B3EA}"/>
              </a:ext>
            </a:extLst>
          </p:cNvPr>
          <p:cNvCxnSpPr>
            <a:cxnSpLocks/>
          </p:cNvCxnSpPr>
          <p:nvPr/>
        </p:nvCxnSpPr>
        <p:spPr>
          <a:xfrm flipV="1">
            <a:off x="1766840" y="4133216"/>
            <a:ext cx="951777" cy="3736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9D26F6F-65DD-BD09-08A8-58378EBCC266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768889" y="4216746"/>
            <a:ext cx="1104177" cy="868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22C36E2B-7C30-82B5-42FA-C160DD3B567A}"/>
              </a:ext>
            </a:extLst>
          </p:cNvPr>
          <p:cNvCxnSpPr>
            <a:stCxn id="20" idx="0"/>
            <a:endCxn id="20" idx="4"/>
          </p:cNvCxnSpPr>
          <p:nvPr/>
        </p:nvCxnSpPr>
        <p:spPr>
          <a:xfrm>
            <a:off x="3122729" y="3333116"/>
            <a:ext cx="0" cy="9906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CCAFAFD-5004-E08C-7601-652E54FC4898}"/>
              </a:ext>
            </a:extLst>
          </p:cNvPr>
          <p:cNvSpPr txBox="1"/>
          <p:nvPr/>
        </p:nvSpPr>
        <p:spPr>
          <a:xfrm>
            <a:off x="2731632" y="3501530"/>
            <a:ext cx="374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4000" b="0" i="0" dirty="0">
                <a:solidFill>
                  <a:srgbClr val="111111"/>
                </a:solidFill>
                <a:effectLst/>
                <a:latin typeface="-apple-system"/>
              </a:rPr>
              <a:t>Σ</a:t>
            </a:r>
            <a:endParaRPr lang="en-US" sz="40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909736C8-28FA-69B2-1642-69119AC76CC5}"/>
              </a:ext>
            </a:extLst>
          </p:cNvPr>
          <p:cNvSpPr txBox="1"/>
          <p:nvPr/>
        </p:nvSpPr>
        <p:spPr>
          <a:xfrm>
            <a:off x="3180032" y="3563085"/>
            <a:ext cx="2284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0" i="0" dirty="0">
                <a:solidFill>
                  <a:srgbClr val="040C28"/>
                </a:solidFill>
                <a:effectLst/>
                <a:latin typeface="Google Sans"/>
              </a:rPr>
              <a:t>σ</a:t>
            </a:r>
            <a:endParaRPr lang="en-US" sz="3200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="" xmlns:a16="http://schemas.microsoft.com/office/drawing/2014/main" id="{27676F48-0E5B-7A9E-4B71-C3172678C081}"/>
              </a:ext>
            </a:extLst>
          </p:cNvPr>
          <p:cNvSpPr/>
          <p:nvPr/>
        </p:nvSpPr>
        <p:spPr>
          <a:xfrm>
            <a:off x="4207289" y="3523616"/>
            <a:ext cx="1245226" cy="685787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29B21F93-5039-E663-347F-4036517AB7EA}"/>
              </a:ext>
            </a:extLst>
          </p:cNvPr>
          <p:cNvCxnSpPr>
            <a:cxnSpLocks/>
          </p:cNvCxnSpPr>
          <p:nvPr/>
        </p:nvCxnSpPr>
        <p:spPr>
          <a:xfrm>
            <a:off x="3692181" y="3847466"/>
            <a:ext cx="504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AA4A113-BE06-7F7C-0432-FBDF651A9668}"/>
              </a:ext>
            </a:extLst>
          </p:cNvPr>
          <p:cNvSpPr txBox="1"/>
          <p:nvPr/>
        </p:nvSpPr>
        <p:spPr>
          <a:xfrm>
            <a:off x="4265612" y="3733800"/>
            <a:ext cx="133271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2072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22C26-3058-5563-23FE-A4608E59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9C49FEA5-ED23-98B8-44C6-6231072FF3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9012" y="385481"/>
            <a:ext cx="10591800" cy="6806917"/>
          </a:xfrm>
        </p:spPr>
      </p:pic>
    </p:spTree>
    <p:extLst>
      <p:ext uri="{BB962C8B-B14F-4D97-AF65-F5344CB8AC3E}">
        <p14:creationId xmlns:p14="http://schemas.microsoft.com/office/powerpoint/2010/main" val="35351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88FC4E-D262-34EB-8E53-03395511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1BB2D8B5-EBDD-272A-B695-27503BD8FC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7012" y="685800"/>
            <a:ext cx="11698453" cy="5005864"/>
          </a:xfrm>
        </p:spPr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94AD06-F399-2B83-F88C-A148E5D79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2254577" cy="380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8E1A31-D5A4-0F19-01CF-8B91C105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29" y="-76200"/>
            <a:ext cx="9601200" cy="685800"/>
          </a:xfrm>
        </p:spPr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90E8B76-A2E4-57FE-E372-737A729E5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8212" y="381000"/>
            <a:ext cx="6170613" cy="6172200"/>
          </a:xfrm>
        </p:spPr>
        <p:txBody>
          <a:bodyPr>
            <a:normAutofit/>
          </a:bodyPr>
          <a:lstStyle/>
          <a:p>
            <a:r>
              <a:rPr lang="en-US" dirty="0"/>
              <a:t> used for multi-class classification problems</a:t>
            </a:r>
          </a:p>
          <a:p>
            <a:r>
              <a:rPr lang="en-US" dirty="0"/>
              <a:t>takes N-element vector as input and outputs vector of same size</a:t>
            </a:r>
          </a:p>
          <a:p>
            <a:r>
              <a:rPr lang="en-US" dirty="0"/>
              <a:t> say N=3 classes:</a:t>
            </a:r>
          </a:p>
          <a:p>
            <a:r>
              <a:rPr lang="en-US" dirty="0"/>
              <a:t> bird (0), mammal (1), reptile (2)</a:t>
            </a:r>
          </a:p>
          <a:p>
            <a:r>
              <a:rPr lang="en-US" dirty="0"/>
              <a:t> output has three elements, so </a:t>
            </a:r>
            <a:r>
              <a:rPr lang="en-US" dirty="0" err="1"/>
              <a:t>softmax</a:t>
            </a:r>
            <a:r>
              <a:rPr lang="en-US" dirty="0"/>
              <a:t> has three elements</a:t>
            </a:r>
          </a:p>
          <a:p>
            <a:r>
              <a:rPr lang="en-US" dirty="0"/>
              <a:t> outputs a probability distribution:</a:t>
            </a:r>
          </a:p>
          <a:p>
            <a:r>
              <a:rPr lang="en-US" dirty="0"/>
              <a:t> each element is a probability (it's bounded between 0 and 1)</a:t>
            </a:r>
          </a:p>
          <a:p>
            <a:r>
              <a:rPr lang="en-US" dirty="0"/>
              <a:t> the sum of the output vector is equal to 1</a:t>
            </a:r>
          </a:p>
          <a:p>
            <a:endParaRPr lang="en-US" dirty="0"/>
          </a:p>
        </p:txBody>
      </p:sp>
      <p:pic>
        <p:nvPicPr>
          <p:cNvPr id="4470" name="Image 354">
            <a:extLst>
              <a:ext uri="{FF2B5EF4-FFF2-40B4-BE49-F238E27FC236}">
                <a16:creationId xmlns="" xmlns:a16="http://schemas.microsoft.com/office/drawing/2014/main" id="{A4701424-9630-564C-1DDB-7A5A5704195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293813" y="2497703"/>
            <a:ext cx="4700587" cy="2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05DAF6-86B2-330B-FA59-8F08D0B9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1C5FC-EDDF-8ECE-7AD2-64598B9F18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F64BEC-F4D4-7CD5-AFCD-351A99CA6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4FEDB69-31E4-1080-8B4C-6CEDD9C2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034"/>
            <a:ext cx="12188825" cy="60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2AE4F3-751E-C382-5301-BECCAF57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762000"/>
          </a:xfrm>
        </p:spPr>
        <p:txBody>
          <a:bodyPr/>
          <a:lstStyle/>
          <a:p>
            <a:r>
              <a:rPr lang="en-US" dirty="0"/>
              <a:t>Sigmoid vs SoftMax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43C0D3-FB61-77B4-4E6C-624E981B6C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But if both functions map the same transformation. Difference between them?</a:t>
            </a:r>
          </a:p>
          <a:p>
            <a:r>
              <a:rPr lang="en-US" dirty="0"/>
              <a:t>Sigmoid is used for </a:t>
            </a:r>
            <a:r>
              <a:rPr lang="en-US" b="1" dirty="0">
                <a:effectLst/>
                <a:latin typeface="source-serif-pro"/>
              </a:rPr>
              <a:t>binary classification</a:t>
            </a:r>
            <a:r>
              <a:rPr lang="en-US" dirty="0"/>
              <a:t> methods where we only have 2 classes, </a:t>
            </a:r>
          </a:p>
          <a:p>
            <a:r>
              <a:rPr lang="en-US" dirty="0"/>
              <a:t>while SoftMax applies to </a:t>
            </a:r>
            <a:r>
              <a:rPr lang="en-US" b="1" dirty="0">
                <a:effectLst/>
                <a:latin typeface="source-serif-pro"/>
              </a:rPr>
              <a:t>multiclass problems</a:t>
            </a:r>
            <a:r>
              <a:rPr lang="en-US" dirty="0"/>
              <a:t>. In fact, the SoftMax function is an extension of the Sigmoid function.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270CF6CB-90A9-D0E0-42B2-29A78D7E97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4998" y="1828800"/>
            <a:ext cx="5692691" cy="2926731"/>
          </a:xfrm>
        </p:spPr>
      </p:pic>
    </p:spTree>
    <p:extLst>
      <p:ext uri="{BB962C8B-B14F-4D97-AF65-F5344CB8AC3E}">
        <p14:creationId xmlns:p14="http://schemas.microsoft.com/office/powerpoint/2010/main" val="1361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878C75-6C9D-519E-83F5-E17579B6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a deep learning framework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FBA20E-78BF-0BF2-6F98-814083A60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	</a:t>
            </a:r>
            <a:r>
              <a:rPr lang="en-US" dirty="0" err="1"/>
              <a:t>PyTorch</a:t>
            </a:r>
            <a:r>
              <a:rPr lang="en-US" dirty="0"/>
              <a:t> is : </a:t>
            </a:r>
          </a:p>
          <a:p>
            <a:r>
              <a:rPr lang="en-US" dirty="0"/>
              <a:t> 	One of the most popular deep learning frameworks</a:t>
            </a:r>
          </a:p>
          <a:p>
            <a:r>
              <a:rPr lang="en-US" dirty="0"/>
              <a:t> 	The framework used in many published deep learning papers  	intuitive and user-friendly</a:t>
            </a:r>
          </a:p>
          <a:p>
            <a:r>
              <a:rPr lang="en-US" dirty="0"/>
              <a:t> 	Has much in common with NumPy</a:t>
            </a:r>
          </a:p>
          <a:p>
            <a:r>
              <a:rPr lang="en-US" b="1" dirty="0"/>
              <a:t>Importing </a:t>
            </a:r>
            <a:r>
              <a:rPr lang="en-US" b="1" dirty="0" err="1"/>
              <a:t>PyTorch</a:t>
            </a:r>
            <a:r>
              <a:rPr lang="en-US" b="1" dirty="0"/>
              <a:t> and related packages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import in Python</a:t>
            </a:r>
          </a:p>
          <a:p>
            <a:pPr lvl="1"/>
            <a:r>
              <a:rPr lang="en-US" b="1" dirty="0"/>
              <a:t>import torch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supports</a:t>
            </a:r>
          </a:p>
          <a:p>
            <a:pPr lvl="1"/>
            <a:r>
              <a:rPr lang="en-US" dirty="0"/>
              <a:t> 	image data with </a:t>
            </a:r>
            <a:r>
              <a:rPr lang="en-US" b="1" dirty="0" err="1"/>
              <a:t>torchvision</a:t>
            </a:r>
            <a:r>
              <a:rPr lang="en-US" dirty="0"/>
              <a:t> 	audio data with </a:t>
            </a:r>
            <a:r>
              <a:rPr lang="en-US" b="1" dirty="0" err="1"/>
              <a:t>torchaudio</a:t>
            </a:r>
            <a:r>
              <a:rPr lang="en-US" b="1" dirty="0"/>
              <a:t> </a:t>
            </a:r>
            <a:r>
              <a:rPr lang="en-US" dirty="0"/>
              <a:t>	text data with </a:t>
            </a:r>
            <a:r>
              <a:rPr lang="en-US" b="1" dirty="0" err="1"/>
              <a:t>torchtext</a:t>
            </a: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49E0F1-0683-9634-3C67-53C47976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22DB824-6879-D125-AE24-472577089C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5662F647-0CC9-1C32-4B6F-16DCEB5E59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18212" y="2057400"/>
            <a:ext cx="5804767" cy="2880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EF38FFB-4B64-6B48-B5FF-F111701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2286000"/>
            <a:ext cx="5486125" cy="25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304800"/>
          </a:xfrm>
        </p:spPr>
        <p:txBody>
          <a:bodyPr>
            <a:normAutofit fontScale="90000"/>
          </a:bodyPr>
          <a:lstStyle/>
          <a:p>
            <a:pPr marL="490855" marR="0">
              <a:spcBef>
                <a:spcPts val="265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Tensors: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the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building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blocks</a:t>
            </a:r>
            <a:r>
              <a:rPr lang="en-US" sz="1800" b="1" spc="-115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of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networks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</a:t>
            </a:r>
            <a:r>
              <a:rPr lang="en-US" sz="1800" b="1" spc="-120" dirty="0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b="1" spc="-10" dirty="0" err="1">
                <a:solidFill>
                  <a:srgbClr val="04182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PyTorch</a:t>
            </a:r>
            <a:endParaRPr lang="en-US" sz="1800" b="1" dirty="0"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BB4E12D-E34D-0F37-790A-9DBDB2B23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914400"/>
            <a:ext cx="9829799" cy="5257800"/>
          </a:xfrm>
        </p:spPr>
        <p:txBody>
          <a:bodyPr/>
          <a:lstStyle/>
          <a:p>
            <a:r>
              <a:rPr lang="en-US" dirty="0"/>
              <a:t>Load from list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Load from NumPy array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44B9B10-2E4C-DE05-59A3-9D42D1AF4D03}"/>
              </a:ext>
            </a:extLst>
          </p:cNvPr>
          <p:cNvGrpSpPr>
            <a:grpSpLocks/>
          </p:cNvGrpSpPr>
          <p:nvPr/>
        </p:nvGrpSpPr>
        <p:grpSpPr>
          <a:xfrm>
            <a:off x="1283757" y="1371600"/>
            <a:ext cx="7010400" cy="1523999"/>
            <a:chOff x="0" y="0"/>
            <a:chExt cx="7124065" cy="1924685"/>
          </a:xfrm>
        </p:grpSpPr>
        <p:sp>
          <p:nvSpPr>
            <p:cNvPr id="7" name="Graphic 70">
              <a:extLst>
                <a:ext uri="{FF2B5EF4-FFF2-40B4-BE49-F238E27FC236}">
                  <a16:creationId xmlns="" xmlns:a16="http://schemas.microsoft.com/office/drawing/2014/main" id="{8B7B7DFF-968D-AE2A-13C0-711A9E2F3A73}"/>
                </a:ext>
              </a:extLst>
            </p:cNvPr>
            <p:cNvSpPr/>
            <p:nvPr/>
          </p:nvSpPr>
          <p:spPr>
            <a:xfrm>
              <a:off x="0" y="0"/>
              <a:ext cx="7124065" cy="1924685"/>
            </a:xfrm>
            <a:custGeom>
              <a:avLst/>
              <a:gdLst/>
              <a:ahLst/>
              <a:cxnLst/>
              <a:rect l="l" t="t" r="r" b="b"/>
              <a:pathLst>
                <a:path w="7124065" h="1924685">
                  <a:moveTo>
                    <a:pt x="7047191" y="1924216"/>
                  </a:moveTo>
                  <a:lnTo>
                    <a:pt x="76505" y="1924216"/>
                  </a:lnTo>
                  <a:lnTo>
                    <a:pt x="71180" y="1923692"/>
                  </a:lnTo>
                  <a:lnTo>
                    <a:pt x="31920" y="1907430"/>
                  </a:lnTo>
                  <a:lnTo>
                    <a:pt x="4175" y="1868702"/>
                  </a:lnTo>
                  <a:lnTo>
                    <a:pt x="0" y="1847711"/>
                  </a:lnTo>
                  <a:lnTo>
                    <a:pt x="0" y="1842335"/>
                  </a:lnTo>
                  <a:lnTo>
                    <a:pt x="0" y="76504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7047191" y="0"/>
                  </a:lnTo>
                  <a:lnTo>
                    <a:pt x="7091775" y="16786"/>
                  </a:lnTo>
                  <a:lnTo>
                    <a:pt x="7119520" y="55513"/>
                  </a:lnTo>
                  <a:lnTo>
                    <a:pt x="7123696" y="76504"/>
                  </a:lnTo>
                  <a:lnTo>
                    <a:pt x="7123696" y="1847711"/>
                  </a:lnTo>
                  <a:lnTo>
                    <a:pt x="7106908" y="1892296"/>
                  </a:lnTo>
                  <a:lnTo>
                    <a:pt x="7068182" y="1920041"/>
                  </a:lnTo>
                  <a:lnTo>
                    <a:pt x="7052515" y="1923692"/>
                  </a:lnTo>
                  <a:lnTo>
                    <a:pt x="7047191" y="1924216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Graphic 71">
              <a:extLst>
                <a:ext uri="{FF2B5EF4-FFF2-40B4-BE49-F238E27FC236}">
                  <a16:creationId xmlns="" xmlns:a16="http://schemas.microsoft.com/office/drawing/2014/main" id="{E3A98767-C2F5-006F-8C99-07E5F91208EB}"/>
                </a:ext>
              </a:extLst>
            </p:cNvPr>
            <p:cNvSpPr/>
            <p:nvPr/>
          </p:nvSpPr>
          <p:spPr>
            <a:xfrm>
              <a:off x="158641" y="233441"/>
              <a:ext cx="847725" cy="240665"/>
            </a:xfrm>
            <a:custGeom>
              <a:avLst/>
              <a:gdLst/>
              <a:ahLst/>
              <a:cxnLst/>
              <a:rect l="l" t="t" r="r" b="b"/>
              <a:pathLst>
                <a:path w="847725" h="240665">
                  <a:moveTo>
                    <a:pt x="69503" y="39310"/>
                  </a:moveTo>
                  <a:lnTo>
                    <a:pt x="52454" y="39310"/>
                  </a:lnTo>
                  <a:lnTo>
                    <a:pt x="47419" y="37546"/>
                  </a:lnTo>
                  <a:lnTo>
                    <a:pt x="43533" y="34017"/>
                  </a:lnTo>
                  <a:lnTo>
                    <a:pt x="39687" y="30449"/>
                  </a:lnTo>
                  <a:lnTo>
                    <a:pt x="37780" y="25771"/>
                  </a:lnTo>
                  <a:lnTo>
                    <a:pt x="37764" y="14035"/>
                  </a:lnTo>
                  <a:lnTo>
                    <a:pt x="39727" y="9277"/>
                  </a:lnTo>
                  <a:lnTo>
                    <a:pt x="43652" y="5590"/>
                  </a:lnTo>
                  <a:lnTo>
                    <a:pt x="47577" y="1863"/>
                  </a:lnTo>
                  <a:lnTo>
                    <a:pt x="52573" y="0"/>
                  </a:lnTo>
                  <a:lnTo>
                    <a:pt x="69582" y="0"/>
                  </a:lnTo>
                  <a:lnTo>
                    <a:pt x="74577" y="1863"/>
                  </a:lnTo>
                  <a:lnTo>
                    <a:pt x="78503" y="5590"/>
                  </a:lnTo>
                  <a:lnTo>
                    <a:pt x="82428" y="9277"/>
                  </a:lnTo>
                  <a:lnTo>
                    <a:pt x="84390" y="14035"/>
                  </a:lnTo>
                  <a:lnTo>
                    <a:pt x="84390" y="25771"/>
                  </a:lnTo>
                  <a:lnTo>
                    <a:pt x="82408" y="30489"/>
                  </a:lnTo>
                  <a:lnTo>
                    <a:pt x="74478" y="37546"/>
                  </a:lnTo>
                  <a:lnTo>
                    <a:pt x="69503" y="39310"/>
                  </a:lnTo>
                  <a:close/>
                </a:path>
                <a:path w="847725" h="240665">
                  <a:moveTo>
                    <a:pt x="79514" y="166343"/>
                  </a:moveTo>
                  <a:lnTo>
                    <a:pt x="47458" y="166343"/>
                  </a:lnTo>
                  <a:lnTo>
                    <a:pt x="47458" y="82428"/>
                  </a:lnTo>
                  <a:lnTo>
                    <a:pt x="6066" y="82428"/>
                  </a:lnTo>
                  <a:lnTo>
                    <a:pt x="6066" y="52335"/>
                  </a:lnTo>
                  <a:lnTo>
                    <a:pt x="79514" y="52335"/>
                  </a:lnTo>
                  <a:lnTo>
                    <a:pt x="79514" y="166343"/>
                  </a:lnTo>
                  <a:close/>
                </a:path>
                <a:path w="847725" h="240665">
                  <a:moveTo>
                    <a:pt x="124594" y="196436"/>
                  </a:moveTo>
                  <a:lnTo>
                    <a:pt x="0" y="196436"/>
                  </a:lnTo>
                  <a:lnTo>
                    <a:pt x="0" y="166343"/>
                  </a:lnTo>
                  <a:lnTo>
                    <a:pt x="124594" y="166343"/>
                  </a:lnTo>
                  <a:lnTo>
                    <a:pt x="124594" y="196436"/>
                  </a:lnTo>
                  <a:close/>
                </a:path>
                <a:path w="847725" h="240665">
                  <a:moveTo>
                    <a:pt x="211951" y="72080"/>
                  </a:moveTo>
                  <a:lnTo>
                    <a:pt x="168345" y="72080"/>
                  </a:lnTo>
                  <a:lnTo>
                    <a:pt x="171085" y="57168"/>
                  </a:lnTo>
                  <a:lnTo>
                    <a:pt x="177028" y="51978"/>
                  </a:lnTo>
                  <a:lnTo>
                    <a:pt x="182955" y="49897"/>
                  </a:lnTo>
                  <a:lnTo>
                    <a:pt x="196793" y="49897"/>
                  </a:lnTo>
                  <a:lnTo>
                    <a:pt x="202462" y="51859"/>
                  </a:lnTo>
                  <a:lnTo>
                    <a:pt x="207501" y="56152"/>
                  </a:lnTo>
                  <a:lnTo>
                    <a:pt x="211700" y="59670"/>
                  </a:lnTo>
                  <a:lnTo>
                    <a:pt x="212172" y="61018"/>
                  </a:lnTo>
                  <a:lnTo>
                    <a:pt x="210689" y="65617"/>
                  </a:lnTo>
                  <a:lnTo>
                    <a:pt x="211951" y="72080"/>
                  </a:lnTo>
                  <a:close/>
                </a:path>
                <a:path w="847725" h="240665">
                  <a:moveTo>
                    <a:pt x="264102" y="72317"/>
                  </a:moveTo>
                  <a:lnTo>
                    <a:pt x="211998" y="72317"/>
                  </a:lnTo>
                  <a:lnTo>
                    <a:pt x="212949" y="72258"/>
                  </a:lnTo>
                  <a:lnTo>
                    <a:pt x="213663" y="65161"/>
                  </a:lnTo>
                  <a:lnTo>
                    <a:pt x="212177" y="61003"/>
                  </a:lnTo>
                  <a:lnTo>
                    <a:pt x="212434" y="60205"/>
                  </a:lnTo>
                  <a:lnTo>
                    <a:pt x="217231" y="56082"/>
                  </a:lnTo>
                  <a:lnTo>
                    <a:pt x="222068" y="51958"/>
                  </a:lnTo>
                  <a:lnTo>
                    <a:pt x="228035" y="49897"/>
                  </a:lnTo>
                  <a:lnTo>
                    <a:pt x="235132" y="49897"/>
                  </a:lnTo>
                  <a:lnTo>
                    <a:pt x="262029" y="66950"/>
                  </a:lnTo>
                  <a:lnTo>
                    <a:pt x="264102" y="72317"/>
                  </a:lnTo>
                  <a:close/>
                </a:path>
                <a:path w="847725" h="240665">
                  <a:moveTo>
                    <a:pt x="172925" y="196436"/>
                  </a:moveTo>
                  <a:lnTo>
                    <a:pt x="142594" y="196436"/>
                  </a:lnTo>
                  <a:lnTo>
                    <a:pt x="142594" y="52335"/>
                  </a:lnTo>
                  <a:lnTo>
                    <a:pt x="171973" y="52335"/>
                  </a:lnTo>
                  <a:lnTo>
                    <a:pt x="171085" y="57168"/>
                  </a:lnTo>
                  <a:lnTo>
                    <a:pt x="167513" y="60264"/>
                  </a:lnTo>
                  <a:lnTo>
                    <a:pt x="165837" y="65161"/>
                  </a:lnTo>
                  <a:lnTo>
                    <a:pt x="165755" y="65617"/>
                  </a:lnTo>
                  <a:lnTo>
                    <a:pt x="166918" y="71782"/>
                  </a:lnTo>
                  <a:lnTo>
                    <a:pt x="168345" y="72080"/>
                  </a:lnTo>
                  <a:lnTo>
                    <a:pt x="211951" y="72080"/>
                  </a:lnTo>
                  <a:lnTo>
                    <a:pt x="211998" y="72317"/>
                  </a:lnTo>
                  <a:lnTo>
                    <a:pt x="264102" y="72317"/>
                  </a:lnTo>
                  <a:lnTo>
                    <a:pt x="264630" y="73685"/>
                  </a:lnTo>
                  <a:lnTo>
                    <a:pt x="265283" y="76837"/>
                  </a:lnTo>
                  <a:lnTo>
                    <a:pt x="178773" y="76837"/>
                  </a:lnTo>
                  <a:lnTo>
                    <a:pt x="176632" y="77789"/>
                  </a:lnTo>
                  <a:lnTo>
                    <a:pt x="173658" y="81555"/>
                  </a:lnTo>
                  <a:lnTo>
                    <a:pt x="172925" y="84688"/>
                  </a:lnTo>
                  <a:lnTo>
                    <a:pt x="172925" y="196436"/>
                  </a:lnTo>
                  <a:close/>
                </a:path>
                <a:path w="847725" h="240665">
                  <a:moveTo>
                    <a:pt x="168345" y="72080"/>
                  </a:moveTo>
                  <a:lnTo>
                    <a:pt x="166918" y="71782"/>
                  </a:lnTo>
                  <a:lnTo>
                    <a:pt x="165755" y="65617"/>
                  </a:lnTo>
                  <a:lnTo>
                    <a:pt x="165837" y="65161"/>
                  </a:lnTo>
                  <a:lnTo>
                    <a:pt x="167513" y="60264"/>
                  </a:lnTo>
                  <a:lnTo>
                    <a:pt x="171085" y="57168"/>
                  </a:lnTo>
                  <a:lnTo>
                    <a:pt x="168345" y="72080"/>
                  </a:lnTo>
                  <a:close/>
                </a:path>
                <a:path w="847725" h="240665">
                  <a:moveTo>
                    <a:pt x="211998" y="72317"/>
                  </a:moveTo>
                  <a:lnTo>
                    <a:pt x="210689" y="65617"/>
                  </a:lnTo>
                  <a:lnTo>
                    <a:pt x="212177" y="61003"/>
                  </a:lnTo>
                  <a:lnTo>
                    <a:pt x="213663" y="65161"/>
                  </a:lnTo>
                  <a:lnTo>
                    <a:pt x="212949" y="72258"/>
                  </a:lnTo>
                  <a:lnTo>
                    <a:pt x="211998" y="72317"/>
                  </a:lnTo>
                  <a:close/>
                </a:path>
                <a:path w="847725" h="240665">
                  <a:moveTo>
                    <a:pt x="218480" y="196436"/>
                  </a:moveTo>
                  <a:lnTo>
                    <a:pt x="190826" y="196436"/>
                  </a:lnTo>
                  <a:lnTo>
                    <a:pt x="190744" y="84688"/>
                  </a:lnTo>
                  <a:lnTo>
                    <a:pt x="190013" y="81853"/>
                  </a:lnTo>
                  <a:lnTo>
                    <a:pt x="186762" y="77848"/>
                  </a:lnTo>
                  <a:lnTo>
                    <a:pt x="184482" y="76837"/>
                  </a:lnTo>
                  <a:lnTo>
                    <a:pt x="224764" y="76837"/>
                  </a:lnTo>
                  <a:lnTo>
                    <a:pt x="218501" y="84688"/>
                  </a:lnTo>
                  <a:lnTo>
                    <a:pt x="218480" y="196436"/>
                  </a:lnTo>
                  <a:close/>
                </a:path>
                <a:path w="847725" h="240665">
                  <a:moveTo>
                    <a:pt x="266712" y="196436"/>
                  </a:moveTo>
                  <a:lnTo>
                    <a:pt x="236381" y="196436"/>
                  </a:lnTo>
                  <a:lnTo>
                    <a:pt x="236315" y="84688"/>
                  </a:lnTo>
                  <a:lnTo>
                    <a:pt x="235642" y="81853"/>
                  </a:lnTo>
                  <a:lnTo>
                    <a:pt x="235447" y="81555"/>
                  </a:lnTo>
                  <a:lnTo>
                    <a:pt x="234077" y="79751"/>
                  </a:lnTo>
                  <a:lnTo>
                    <a:pt x="232669" y="77848"/>
                  </a:lnTo>
                  <a:lnTo>
                    <a:pt x="230474" y="76837"/>
                  </a:lnTo>
                  <a:lnTo>
                    <a:pt x="265283" y="76837"/>
                  </a:lnTo>
                  <a:lnTo>
                    <a:pt x="266192" y="81223"/>
                  </a:lnTo>
                  <a:lnTo>
                    <a:pt x="266712" y="89564"/>
                  </a:lnTo>
                  <a:lnTo>
                    <a:pt x="266712" y="196436"/>
                  </a:lnTo>
                  <a:close/>
                </a:path>
                <a:path w="847725" h="240665">
                  <a:moveTo>
                    <a:pt x="336640" y="82666"/>
                  </a:moveTo>
                  <a:lnTo>
                    <a:pt x="322239" y="82666"/>
                  </a:lnTo>
                  <a:lnTo>
                    <a:pt x="325102" y="64416"/>
                  </a:lnTo>
                  <a:lnTo>
                    <a:pt x="358755" y="49897"/>
                  </a:lnTo>
                  <a:lnTo>
                    <a:pt x="369430" y="50833"/>
                  </a:lnTo>
                  <a:lnTo>
                    <a:pt x="402693" y="79038"/>
                  </a:lnTo>
                  <a:lnTo>
                    <a:pt x="343828" y="79038"/>
                  </a:lnTo>
                  <a:lnTo>
                    <a:pt x="337841" y="81377"/>
                  </a:lnTo>
                  <a:lnTo>
                    <a:pt x="336640" y="82666"/>
                  </a:lnTo>
                  <a:close/>
                </a:path>
                <a:path w="847725" h="240665">
                  <a:moveTo>
                    <a:pt x="326997" y="240267"/>
                  </a:moveTo>
                  <a:lnTo>
                    <a:pt x="295001" y="240267"/>
                  </a:lnTo>
                  <a:lnTo>
                    <a:pt x="295001" y="52335"/>
                  </a:lnTo>
                  <a:lnTo>
                    <a:pt x="326997" y="52335"/>
                  </a:lnTo>
                  <a:lnTo>
                    <a:pt x="325102" y="64416"/>
                  </a:lnTo>
                  <a:lnTo>
                    <a:pt x="322700" y="68824"/>
                  </a:lnTo>
                  <a:lnTo>
                    <a:pt x="321433" y="75280"/>
                  </a:lnTo>
                  <a:lnTo>
                    <a:pt x="321942" y="82606"/>
                  </a:lnTo>
                  <a:lnTo>
                    <a:pt x="322239" y="82666"/>
                  </a:lnTo>
                  <a:lnTo>
                    <a:pt x="336640" y="82666"/>
                  </a:lnTo>
                  <a:lnTo>
                    <a:pt x="329158" y="90694"/>
                  </a:lnTo>
                  <a:lnTo>
                    <a:pt x="327112" y="97018"/>
                  </a:lnTo>
                  <a:lnTo>
                    <a:pt x="327112" y="151752"/>
                  </a:lnTo>
                  <a:lnTo>
                    <a:pt x="329158" y="158096"/>
                  </a:lnTo>
                  <a:lnTo>
                    <a:pt x="333479" y="162775"/>
                  </a:lnTo>
                  <a:lnTo>
                    <a:pt x="337058" y="166581"/>
                  </a:lnTo>
                  <a:lnTo>
                    <a:pt x="322239" y="166581"/>
                  </a:lnTo>
                  <a:lnTo>
                    <a:pt x="321466" y="166700"/>
                  </a:lnTo>
                  <a:lnTo>
                    <a:pt x="321161" y="173699"/>
                  </a:lnTo>
                  <a:lnTo>
                    <a:pt x="322566" y="179947"/>
                  </a:lnTo>
                  <a:lnTo>
                    <a:pt x="325107" y="184431"/>
                  </a:lnTo>
                  <a:lnTo>
                    <a:pt x="326997" y="196198"/>
                  </a:lnTo>
                  <a:lnTo>
                    <a:pt x="326997" y="240267"/>
                  </a:lnTo>
                  <a:close/>
                </a:path>
                <a:path w="847725" h="240665">
                  <a:moveTo>
                    <a:pt x="322239" y="82666"/>
                  </a:moveTo>
                  <a:lnTo>
                    <a:pt x="321942" y="82606"/>
                  </a:lnTo>
                  <a:lnTo>
                    <a:pt x="321433" y="75280"/>
                  </a:lnTo>
                  <a:lnTo>
                    <a:pt x="322700" y="68824"/>
                  </a:lnTo>
                  <a:lnTo>
                    <a:pt x="325102" y="64416"/>
                  </a:lnTo>
                  <a:lnTo>
                    <a:pt x="322239" y="82666"/>
                  </a:lnTo>
                  <a:close/>
                </a:path>
                <a:path w="847725" h="240665">
                  <a:moveTo>
                    <a:pt x="402674" y="169733"/>
                  </a:moveTo>
                  <a:lnTo>
                    <a:pt x="359251" y="169733"/>
                  </a:lnTo>
                  <a:lnTo>
                    <a:pt x="365198" y="167493"/>
                  </a:lnTo>
                  <a:lnTo>
                    <a:pt x="373365" y="158532"/>
                  </a:lnTo>
                  <a:lnTo>
                    <a:pt x="375407" y="151752"/>
                  </a:lnTo>
                  <a:lnTo>
                    <a:pt x="375407" y="97018"/>
                  </a:lnTo>
                  <a:lnTo>
                    <a:pt x="373365" y="90238"/>
                  </a:lnTo>
                  <a:lnTo>
                    <a:pt x="365198" y="81278"/>
                  </a:lnTo>
                  <a:lnTo>
                    <a:pt x="359251" y="79038"/>
                  </a:lnTo>
                  <a:lnTo>
                    <a:pt x="402693" y="79038"/>
                  </a:lnTo>
                  <a:lnTo>
                    <a:pt x="404132" y="82324"/>
                  </a:lnTo>
                  <a:lnTo>
                    <a:pt x="406585" y="92884"/>
                  </a:lnTo>
                  <a:lnTo>
                    <a:pt x="407403" y="104670"/>
                  </a:lnTo>
                  <a:lnTo>
                    <a:pt x="407403" y="143862"/>
                  </a:lnTo>
                  <a:lnTo>
                    <a:pt x="406585" y="155753"/>
                  </a:lnTo>
                  <a:lnTo>
                    <a:pt x="404132" y="166387"/>
                  </a:lnTo>
                  <a:lnTo>
                    <a:pt x="402674" y="169733"/>
                  </a:lnTo>
                  <a:close/>
                </a:path>
                <a:path w="847725" h="240665">
                  <a:moveTo>
                    <a:pt x="325107" y="184431"/>
                  </a:moveTo>
                  <a:lnTo>
                    <a:pt x="322566" y="179947"/>
                  </a:lnTo>
                  <a:lnTo>
                    <a:pt x="321161" y="173699"/>
                  </a:lnTo>
                  <a:lnTo>
                    <a:pt x="321466" y="166700"/>
                  </a:lnTo>
                  <a:lnTo>
                    <a:pt x="322239" y="166581"/>
                  </a:lnTo>
                  <a:lnTo>
                    <a:pt x="325107" y="184431"/>
                  </a:lnTo>
                  <a:close/>
                </a:path>
                <a:path w="847725" h="240665">
                  <a:moveTo>
                    <a:pt x="358755" y="198874"/>
                  </a:moveTo>
                  <a:lnTo>
                    <a:pt x="322239" y="166581"/>
                  </a:lnTo>
                  <a:lnTo>
                    <a:pt x="337058" y="166581"/>
                  </a:lnTo>
                  <a:lnTo>
                    <a:pt x="337841" y="167413"/>
                  </a:lnTo>
                  <a:lnTo>
                    <a:pt x="343828" y="169733"/>
                  </a:lnTo>
                  <a:lnTo>
                    <a:pt x="402674" y="169733"/>
                  </a:lnTo>
                  <a:lnTo>
                    <a:pt x="400043" y="175765"/>
                  </a:lnTo>
                  <a:lnTo>
                    <a:pt x="394319" y="183887"/>
                  </a:lnTo>
                  <a:lnTo>
                    <a:pt x="387212" y="190444"/>
                  </a:lnTo>
                  <a:lnTo>
                    <a:pt x="378916" y="195127"/>
                  </a:lnTo>
                  <a:lnTo>
                    <a:pt x="369430" y="197937"/>
                  </a:lnTo>
                  <a:lnTo>
                    <a:pt x="358755" y="198874"/>
                  </a:lnTo>
                  <a:close/>
                </a:path>
                <a:path w="847725" h="240665">
                  <a:moveTo>
                    <a:pt x="496770" y="198874"/>
                  </a:moveTo>
                  <a:lnTo>
                    <a:pt x="455377" y="183768"/>
                  </a:lnTo>
                  <a:lnTo>
                    <a:pt x="440034" y="142673"/>
                  </a:lnTo>
                  <a:lnTo>
                    <a:pt x="440052" y="105860"/>
                  </a:lnTo>
                  <a:lnTo>
                    <a:pt x="455377" y="65002"/>
                  </a:lnTo>
                  <a:lnTo>
                    <a:pt x="496770" y="49897"/>
                  </a:lnTo>
                  <a:lnTo>
                    <a:pt x="509073" y="50841"/>
                  </a:lnTo>
                  <a:lnTo>
                    <a:pt x="544790" y="73236"/>
                  </a:lnTo>
                  <a:lnTo>
                    <a:pt x="547955" y="79514"/>
                  </a:lnTo>
                  <a:lnTo>
                    <a:pt x="488642" y="79514"/>
                  </a:lnTo>
                  <a:lnTo>
                    <a:pt x="482497" y="81734"/>
                  </a:lnTo>
                  <a:lnTo>
                    <a:pt x="474170" y="90575"/>
                  </a:lnTo>
                  <a:lnTo>
                    <a:pt x="472089" y="97217"/>
                  </a:lnTo>
                  <a:lnTo>
                    <a:pt x="472089" y="151554"/>
                  </a:lnTo>
                  <a:lnTo>
                    <a:pt x="474170" y="158215"/>
                  </a:lnTo>
                  <a:lnTo>
                    <a:pt x="482497" y="167057"/>
                  </a:lnTo>
                  <a:lnTo>
                    <a:pt x="488642" y="169257"/>
                  </a:lnTo>
                  <a:lnTo>
                    <a:pt x="547932" y="169257"/>
                  </a:lnTo>
                  <a:lnTo>
                    <a:pt x="544782" y="175535"/>
                  </a:lnTo>
                  <a:lnTo>
                    <a:pt x="538044" y="183768"/>
                  </a:lnTo>
                  <a:lnTo>
                    <a:pt x="529710" y="190377"/>
                  </a:lnTo>
                  <a:lnTo>
                    <a:pt x="520053" y="195098"/>
                  </a:lnTo>
                  <a:lnTo>
                    <a:pt x="509073" y="197930"/>
                  </a:lnTo>
                  <a:lnTo>
                    <a:pt x="496770" y="198874"/>
                  </a:lnTo>
                  <a:close/>
                </a:path>
                <a:path w="847725" h="240665">
                  <a:moveTo>
                    <a:pt x="547932" y="169257"/>
                  </a:moveTo>
                  <a:lnTo>
                    <a:pt x="504858" y="169257"/>
                  </a:lnTo>
                  <a:lnTo>
                    <a:pt x="510984" y="167057"/>
                  </a:lnTo>
                  <a:lnTo>
                    <a:pt x="519349" y="158215"/>
                  </a:lnTo>
                  <a:lnTo>
                    <a:pt x="521451" y="151554"/>
                  </a:lnTo>
                  <a:lnTo>
                    <a:pt x="521451" y="97217"/>
                  </a:lnTo>
                  <a:lnTo>
                    <a:pt x="519349" y="90575"/>
                  </a:lnTo>
                  <a:lnTo>
                    <a:pt x="515147" y="86175"/>
                  </a:lnTo>
                  <a:lnTo>
                    <a:pt x="510984" y="81734"/>
                  </a:lnTo>
                  <a:lnTo>
                    <a:pt x="504858" y="79514"/>
                  </a:lnTo>
                  <a:lnTo>
                    <a:pt x="547955" y="79514"/>
                  </a:lnTo>
                  <a:lnTo>
                    <a:pt x="549612" y="82829"/>
                  </a:lnTo>
                  <a:lnTo>
                    <a:pt x="552484" y="93649"/>
                  </a:lnTo>
                  <a:lnTo>
                    <a:pt x="553447" y="105860"/>
                  </a:lnTo>
                  <a:lnTo>
                    <a:pt x="553447" y="142673"/>
                  </a:lnTo>
                  <a:lnTo>
                    <a:pt x="552484" y="154987"/>
                  </a:lnTo>
                  <a:lnTo>
                    <a:pt x="549596" y="165941"/>
                  </a:lnTo>
                  <a:lnTo>
                    <a:pt x="547932" y="169257"/>
                  </a:lnTo>
                  <a:close/>
                </a:path>
                <a:path w="847725" h="240665">
                  <a:moveTo>
                    <a:pt x="634219" y="81298"/>
                  </a:moveTo>
                  <a:lnTo>
                    <a:pt x="618192" y="81298"/>
                  </a:lnTo>
                  <a:lnTo>
                    <a:pt x="621404" y="67560"/>
                  </a:lnTo>
                  <a:lnTo>
                    <a:pt x="628362" y="57747"/>
                  </a:lnTo>
                  <a:lnTo>
                    <a:pt x="639067" y="51859"/>
                  </a:lnTo>
                  <a:lnTo>
                    <a:pt x="653518" y="49897"/>
                  </a:lnTo>
                  <a:lnTo>
                    <a:pt x="664618" y="50822"/>
                  </a:lnTo>
                  <a:lnTo>
                    <a:pt x="696982" y="72726"/>
                  </a:lnTo>
                  <a:lnTo>
                    <a:pt x="699735" y="78562"/>
                  </a:lnTo>
                  <a:lnTo>
                    <a:pt x="640633" y="78562"/>
                  </a:lnTo>
                  <a:lnTo>
                    <a:pt x="634567" y="80921"/>
                  </a:lnTo>
                  <a:lnTo>
                    <a:pt x="634219" y="81298"/>
                  </a:lnTo>
                  <a:close/>
                </a:path>
                <a:path w="847725" h="240665">
                  <a:moveTo>
                    <a:pt x="623723" y="196436"/>
                  </a:moveTo>
                  <a:lnTo>
                    <a:pt x="591727" y="196436"/>
                  </a:lnTo>
                  <a:lnTo>
                    <a:pt x="591727" y="52335"/>
                  </a:lnTo>
                  <a:lnTo>
                    <a:pt x="623247" y="52335"/>
                  </a:lnTo>
                  <a:lnTo>
                    <a:pt x="618192" y="81298"/>
                  </a:lnTo>
                  <a:lnTo>
                    <a:pt x="634219" y="81298"/>
                  </a:lnTo>
                  <a:lnTo>
                    <a:pt x="630205" y="85639"/>
                  </a:lnTo>
                  <a:lnTo>
                    <a:pt x="625884" y="90357"/>
                  </a:lnTo>
                  <a:lnTo>
                    <a:pt x="623773" y="97018"/>
                  </a:lnTo>
                  <a:lnTo>
                    <a:pt x="623723" y="196436"/>
                  </a:lnTo>
                  <a:close/>
                </a:path>
                <a:path w="847725" h="240665">
                  <a:moveTo>
                    <a:pt x="704843" y="117278"/>
                  </a:moveTo>
                  <a:lnTo>
                    <a:pt x="672847" y="117278"/>
                  </a:lnTo>
                  <a:lnTo>
                    <a:pt x="672847" y="97018"/>
                  </a:lnTo>
                  <a:lnTo>
                    <a:pt x="670746" y="90159"/>
                  </a:lnTo>
                  <a:lnTo>
                    <a:pt x="666543" y="85520"/>
                  </a:lnTo>
                  <a:lnTo>
                    <a:pt x="662380" y="80881"/>
                  </a:lnTo>
                  <a:lnTo>
                    <a:pt x="656334" y="78562"/>
                  </a:lnTo>
                  <a:lnTo>
                    <a:pt x="699735" y="78562"/>
                  </a:lnTo>
                  <a:lnTo>
                    <a:pt x="701349" y="81982"/>
                  </a:lnTo>
                  <a:lnTo>
                    <a:pt x="703970" y="92471"/>
                  </a:lnTo>
                  <a:lnTo>
                    <a:pt x="704843" y="104194"/>
                  </a:lnTo>
                  <a:lnTo>
                    <a:pt x="704843" y="117278"/>
                  </a:lnTo>
                  <a:close/>
                </a:path>
                <a:path w="847725" h="240665">
                  <a:moveTo>
                    <a:pt x="793912" y="52335"/>
                  </a:moveTo>
                  <a:lnTo>
                    <a:pt x="761857" y="52335"/>
                  </a:lnTo>
                  <a:lnTo>
                    <a:pt x="761857" y="15819"/>
                  </a:lnTo>
                  <a:lnTo>
                    <a:pt x="793912" y="15819"/>
                  </a:lnTo>
                  <a:lnTo>
                    <a:pt x="793912" y="52335"/>
                  </a:lnTo>
                  <a:close/>
                </a:path>
                <a:path w="847725" h="240665">
                  <a:moveTo>
                    <a:pt x="847497" y="82428"/>
                  </a:moveTo>
                  <a:lnTo>
                    <a:pt x="724092" y="82428"/>
                  </a:lnTo>
                  <a:lnTo>
                    <a:pt x="724092" y="52335"/>
                  </a:lnTo>
                  <a:lnTo>
                    <a:pt x="847497" y="52335"/>
                  </a:lnTo>
                  <a:lnTo>
                    <a:pt x="847497" y="82428"/>
                  </a:lnTo>
                  <a:close/>
                </a:path>
                <a:path w="847725" h="240665">
                  <a:moveTo>
                    <a:pt x="845058" y="196436"/>
                  </a:moveTo>
                  <a:lnTo>
                    <a:pt x="803487" y="196436"/>
                  </a:lnTo>
                  <a:lnTo>
                    <a:pt x="794332" y="195767"/>
                  </a:lnTo>
                  <a:lnTo>
                    <a:pt x="762552" y="165023"/>
                  </a:lnTo>
                  <a:lnTo>
                    <a:pt x="761857" y="156054"/>
                  </a:lnTo>
                  <a:lnTo>
                    <a:pt x="761857" y="82428"/>
                  </a:lnTo>
                  <a:lnTo>
                    <a:pt x="793912" y="82428"/>
                  </a:lnTo>
                  <a:lnTo>
                    <a:pt x="793912" y="159900"/>
                  </a:lnTo>
                  <a:lnTo>
                    <a:pt x="794606" y="162576"/>
                  </a:lnTo>
                  <a:lnTo>
                    <a:pt x="795994" y="164083"/>
                  </a:lnTo>
                  <a:lnTo>
                    <a:pt x="797421" y="165590"/>
                  </a:lnTo>
                  <a:lnTo>
                    <a:pt x="799919" y="166343"/>
                  </a:lnTo>
                  <a:lnTo>
                    <a:pt x="845058" y="166343"/>
                  </a:lnTo>
                  <a:lnTo>
                    <a:pt x="845058" y="19643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Textbox 72">
              <a:extLst>
                <a:ext uri="{FF2B5EF4-FFF2-40B4-BE49-F238E27FC236}">
                  <a16:creationId xmlns="" xmlns:a16="http://schemas.microsoft.com/office/drawing/2014/main" id="{7C97B535-779B-803E-5A35-3F192ADE7B20}"/>
                </a:ext>
              </a:extLst>
            </p:cNvPr>
            <p:cNvSpPr txBox="1"/>
            <p:nvPr/>
          </p:nvSpPr>
          <p:spPr>
            <a:xfrm>
              <a:off x="1161247" y="193588"/>
              <a:ext cx="743585" cy="30226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lnSpc>
                  <a:spcPts val="2100"/>
                </a:lnSpc>
                <a:spcBef>
                  <a:spcPts val="275"/>
                </a:spcBef>
                <a:spcAft>
                  <a:spcPts val="0"/>
                </a:spcAft>
              </a:pPr>
              <a:r>
                <a:rPr lang="en-US" sz="1900" spc="-1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torch</a:t>
              </a:r>
              <a:endParaRPr lang="en-US" sz="1100" dirty="0">
                <a:effectLst/>
                <a:latin typeface="Tahoma" panose="020B0604030504040204" pitchFamily="34" charset="0"/>
                <a:ea typeface="Tahoma" panose="020B0604030504040204" pitchFamily="34" charset="0"/>
              </a:endParaRPr>
            </a:p>
          </p:txBody>
        </p:sp>
        <p:sp>
          <p:nvSpPr>
            <p:cNvPr id="10" name="Textbox 73">
              <a:extLst>
                <a:ext uri="{FF2B5EF4-FFF2-40B4-BE49-F238E27FC236}">
                  <a16:creationId xmlns="" xmlns:a16="http://schemas.microsoft.com/office/drawing/2014/main" id="{1EF4C868-3C32-D824-3E73-6F221E94A8CE}"/>
                </a:ext>
              </a:extLst>
            </p:cNvPr>
            <p:cNvSpPr txBox="1"/>
            <p:nvPr/>
          </p:nvSpPr>
          <p:spPr>
            <a:xfrm>
              <a:off x="139133" y="988116"/>
              <a:ext cx="5281349" cy="73612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>
                <a:spcBef>
                  <a:spcPts val="275"/>
                </a:spcBef>
                <a:spcAft>
                  <a:spcPts val="0"/>
                </a:spcAft>
              </a:pPr>
              <a:r>
                <a:rPr lang="en-US" sz="1900" dirty="0" err="1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lst</a:t>
              </a:r>
              <a:r>
                <a:rPr lang="en-US" sz="1900" spc="-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r>
                <a:rPr lang="en-US" sz="1900" spc="-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[[</a:t>
              </a:r>
              <a:r>
                <a:rPr lang="en-US" sz="1900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900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  <a:r>
                <a:rPr lang="en-US" sz="1900" spc="-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], [</a:t>
              </a:r>
              <a:r>
                <a:rPr lang="en-US" sz="1900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  <a:r>
                <a:rPr lang="en-US" sz="1900" spc="-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1900" spc="-25" dirty="0">
                  <a:solidFill>
                    <a:srgbClr val="BE2F72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r>
                <a:rPr lang="en-US" sz="1900" spc="-2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]]</a:t>
              </a:r>
              <a:endParaRPr lang="en-US" sz="1100" dirty="0">
                <a:effectLst/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 marL="0" marR="0">
                <a:lnSpc>
                  <a:spcPts val="2100"/>
                </a:lnSpc>
                <a:spcBef>
                  <a:spcPts val="1075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tensor</a:t>
              </a:r>
              <a:r>
                <a:rPr lang="en-US" sz="1900" spc="-1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r>
                <a:rPr lang="en-US" sz="1900" spc="-5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spc="-10" dirty="0" err="1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torch.tensor</a:t>
              </a:r>
              <a:r>
                <a:rPr lang="en-US" sz="1900" spc="-1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z="1900" spc="-10" dirty="0" err="1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lst</a:t>
              </a:r>
              <a:r>
                <a:rPr lang="en-US" sz="1900" spc="-10" dirty="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)</a:t>
              </a:r>
              <a:endParaRPr lang="en-US" sz="1100" dirty="0">
                <a:effectLst/>
                <a:latin typeface="Tahoma" panose="020B0604030504040204" pitchFamily="34" charset="0"/>
                <a:ea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D818520-05BF-9C45-FE23-63374D36F74B}"/>
              </a:ext>
            </a:extLst>
          </p:cNvPr>
          <p:cNvGrpSpPr>
            <a:grpSpLocks/>
          </p:cNvGrpSpPr>
          <p:nvPr/>
        </p:nvGrpSpPr>
        <p:grpSpPr>
          <a:xfrm>
            <a:off x="1174173" y="3581399"/>
            <a:ext cx="7124065" cy="1105535"/>
            <a:chOff x="0" y="0"/>
            <a:chExt cx="7124065" cy="1105535"/>
          </a:xfrm>
        </p:grpSpPr>
        <p:sp>
          <p:nvSpPr>
            <p:cNvPr id="12" name="Graphic 77">
              <a:extLst>
                <a:ext uri="{FF2B5EF4-FFF2-40B4-BE49-F238E27FC236}">
                  <a16:creationId xmlns="" xmlns:a16="http://schemas.microsoft.com/office/drawing/2014/main" id="{80163955-5278-6B53-E1B8-8CD4382AFBBA}"/>
                </a:ext>
              </a:extLst>
            </p:cNvPr>
            <p:cNvSpPr/>
            <p:nvPr/>
          </p:nvSpPr>
          <p:spPr>
            <a:xfrm>
              <a:off x="0" y="0"/>
              <a:ext cx="7124065" cy="1105535"/>
            </a:xfrm>
            <a:custGeom>
              <a:avLst/>
              <a:gdLst/>
              <a:ahLst/>
              <a:cxnLst/>
              <a:rect l="l" t="t" r="r" b="b"/>
              <a:pathLst>
                <a:path w="7124065" h="1105535">
                  <a:moveTo>
                    <a:pt x="7047191" y="1105401"/>
                  </a:moveTo>
                  <a:lnTo>
                    <a:pt x="76504" y="1105401"/>
                  </a:lnTo>
                  <a:lnTo>
                    <a:pt x="71179" y="1104876"/>
                  </a:lnTo>
                  <a:lnTo>
                    <a:pt x="31919" y="1088614"/>
                  </a:lnTo>
                  <a:lnTo>
                    <a:pt x="4174" y="1049886"/>
                  </a:lnTo>
                  <a:lnTo>
                    <a:pt x="0" y="1028895"/>
                  </a:lnTo>
                  <a:lnTo>
                    <a:pt x="0" y="1023519"/>
                  </a:lnTo>
                  <a:lnTo>
                    <a:pt x="0" y="76504"/>
                  </a:lnTo>
                  <a:lnTo>
                    <a:pt x="16785" y="31920"/>
                  </a:lnTo>
                  <a:lnTo>
                    <a:pt x="55512" y="4175"/>
                  </a:lnTo>
                  <a:lnTo>
                    <a:pt x="76504" y="0"/>
                  </a:lnTo>
                  <a:lnTo>
                    <a:pt x="7047191" y="0"/>
                  </a:lnTo>
                  <a:lnTo>
                    <a:pt x="7091775" y="16786"/>
                  </a:lnTo>
                  <a:lnTo>
                    <a:pt x="7119519" y="55513"/>
                  </a:lnTo>
                  <a:lnTo>
                    <a:pt x="7123695" y="76504"/>
                  </a:lnTo>
                  <a:lnTo>
                    <a:pt x="7123695" y="1028895"/>
                  </a:lnTo>
                  <a:lnTo>
                    <a:pt x="7106909" y="1073480"/>
                  </a:lnTo>
                  <a:lnTo>
                    <a:pt x="7068181" y="1101225"/>
                  </a:lnTo>
                  <a:lnTo>
                    <a:pt x="7052515" y="1104876"/>
                  </a:lnTo>
                  <a:lnTo>
                    <a:pt x="7047191" y="1105401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Textbox 78">
              <a:extLst>
                <a:ext uri="{FF2B5EF4-FFF2-40B4-BE49-F238E27FC236}">
                  <a16:creationId xmlns="" xmlns:a16="http://schemas.microsoft.com/office/drawing/2014/main" id="{59D2BFB6-B3DD-B709-6157-CD094F37EAFA}"/>
                </a:ext>
              </a:extLst>
            </p:cNvPr>
            <p:cNvSpPr txBox="1"/>
            <p:nvPr/>
          </p:nvSpPr>
          <p:spPr>
            <a:xfrm>
              <a:off x="0" y="0"/>
              <a:ext cx="7124065" cy="110553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39065" marR="0">
                <a:spcBef>
                  <a:spcPts val="1800"/>
                </a:spcBef>
                <a:spcAft>
                  <a:spcPts val="0"/>
                </a:spcAft>
              </a:pPr>
              <a:r>
                <a:rPr lang="en-US" sz="190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np_array</a:t>
              </a:r>
              <a:r>
                <a:rPr lang="en-US" sz="1900" spc="-25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r>
                <a:rPr lang="en-US" sz="1900" spc="-1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np.array(array)</a:t>
              </a:r>
              <a:endParaRPr lang="en-US" sz="1100">
                <a:effectLst/>
                <a:latin typeface="Tahoma" panose="020B0604030504040204" pitchFamily="34" charset="0"/>
                <a:ea typeface="Tahoma" panose="020B0604030504040204" pitchFamily="34" charset="0"/>
              </a:endParaRPr>
            </a:p>
            <a:p>
              <a:pPr marL="139065" marR="0">
                <a:spcBef>
                  <a:spcPts val="1075"/>
                </a:spcBef>
                <a:spcAft>
                  <a:spcPts val="0"/>
                </a:spcAft>
              </a:pPr>
              <a:r>
                <a:rPr lang="en-US" sz="190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np_tensor</a:t>
              </a:r>
              <a:r>
                <a:rPr lang="en-US" sz="1900" spc="-15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=</a:t>
              </a:r>
              <a:r>
                <a:rPr lang="en-US" sz="1900" spc="-15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900" spc="-10">
                  <a:solidFill>
                    <a:srgbClr val="04182D"/>
                  </a:solidFill>
                  <a:effectLst/>
                  <a:latin typeface="Courier New" panose="020703090202050204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torch.from_numpy(np_array)</a:t>
              </a:r>
              <a:endParaRPr lang="en-US" sz="1100">
                <a:effectLst/>
                <a:latin typeface="Tahoma" panose="020B0604030504040204" pitchFamily="34" charset="0"/>
                <a:ea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395429-6824-6AA0-DEF9-9DDA0CD6DF55}"/>
              </a:ext>
            </a:extLst>
          </p:cNvPr>
          <p:cNvSpPr txBox="1"/>
          <p:nvPr/>
        </p:nvSpPr>
        <p:spPr>
          <a:xfrm>
            <a:off x="1283757" y="5106401"/>
            <a:ext cx="10830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Like NumPy arrays, tensors are multidimensional representations of their elements</a:t>
            </a:r>
          </a:p>
        </p:txBody>
      </p:sp>
    </p:spTree>
    <p:extLst>
      <p:ext uri="{BB962C8B-B14F-4D97-AF65-F5344CB8AC3E}">
        <p14:creationId xmlns:p14="http://schemas.microsoft.com/office/powerpoint/2010/main" val="15856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8246068"/>
              </p:ext>
            </p:extLst>
          </p:nvPr>
        </p:nvGraphicFramePr>
        <p:xfrm>
          <a:off x="6202363" y="1676400"/>
          <a:ext cx="4698999" cy="2209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6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6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663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8BB05FB-2692-C28D-B571-BCC6A786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1" y="304800"/>
            <a:ext cx="11884054" cy="64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 descr="Stacked List - Use to show groups of information or steps in a task, process, or workflow. Circular shapes contain Level 1 text, and the corresponding rectangles contain Level 2 text. Works well for numerous details and minimal Level 1 text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3478973"/>
              </p:ext>
            </p:extLst>
          </p:nvPr>
        </p:nvGraphicFramePr>
        <p:xfrm>
          <a:off x="6202363" y="1676400"/>
          <a:ext cx="4699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EC63E7-17EE-AD3E-62C8-C4732095A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012" y="431847"/>
            <a:ext cx="11961813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04805B-E128-96AA-0D23-EDE2137E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06"/>
            <a:ext cx="12188825" cy="59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76BCFC1-60E8-2AAB-71EC-F61FAE03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80" y="838200"/>
            <a:ext cx="9515950" cy="29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762000"/>
          </a:xfrm>
        </p:spPr>
        <p:txBody>
          <a:bodyPr/>
          <a:lstStyle/>
          <a:p>
            <a:r>
              <a:rPr lang="en-US" dirty="0"/>
              <a:t>One of </a:t>
            </a:r>
            <a:r>
              <a:rPr lang="en-US"/>
              <a:t>the Workflows(End to End)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first bullet point here</a:t>
            </a:r>
          </a:p>
          <a:p>
            <a:r>
              <a:rPr lang="en-US" dirty="0"/>
              <a:t>Add your second bullet point here</a:t>
            </a:r>
          </a:p>
          <a:p>
            <a:r>
              <a:rPr lang="en-US" dirty="0"/>
              <a:t>Add your third bullet point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4E2845-A6F5-C60B-BAB4-9396CCCE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" y="1524001"/>
            <a:ext cx="1213766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422</TotalTime>
  <Words>467</Words>
  <Application>Microsoft Office PowerPoint</Application>
  <PresentationFormat>Custom</PresentationFormat>
  <Paragraphs>109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Serenity 16x9</vt:lpstr>
      <vt:lpstr>Introduction to deep learning with PyTorch I N T R O D U C T I O N T O D E E P L E A R N I N G W I T H P Y T O R C H</vt:lpstr>
      <vt:lpstr>ML vs DL</vt:lpstr>
      <vt:lpstr>PyTorch: a deep learning framework </vt:lpstr>
      <vt:lpstr>Tensors: the building blocks of networks in PyTorch</vt:lpstr>
      <vt:lpstr>Two Content Layout with Table</vt:lpstr>
      <vt:lpstr>Two Content Layout with SmartArt</vt:lpstr>
      <vt:lpstr>Add a Slide Title - 1</vt:lpstr>
      <vt:lpstr>Add a Slide Title - 2</vt:lpstr>
      <vt:lpstr>One of the Workflows(End to End)</vt:lpstr>
      <vt:lpstr>Add a Slide Title - 3</vt:lpstr>
      <vt:lpstr>PowerPoint Presentation</vt:lpstr>
      <vt:lpstr>Add a Slide Title - 4</vt:lpstr>
      <vt:lpstr>Add a Slide Title - 5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Discovering activation functions I N T R O D U C T I O N  TO  D E E P L E A R N I N G  W I T H  P Y TO R C H</vt:lpstr>
      <vt:lpstr>Why do we need activation functions?</vt:lpstr>
      <vt:lpstr>Binary Classification</vt:lpstr>
      <vt:lpstr>PowerPoint Presentation</vt:lpstr>
      <vt:lpstr>PowerPoint Presentation</vt:lpstr>
      <vt:lpstr>PowerPoint Presentation</vt:lpstr>
      <vt:lpstr>Softmax</vt:lpstr>
      <vt:lpstr>PowerPoint Presentation</vt:lpstr>
      <vt:lpstr>Sigmoid vs SoftMax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with PyTorch I N T R O D U C T I O N T O D E E P L E A R N I N G W I T H P Y T O R C H</dc:title>
  <dc:creator>Hina Ali</dc:creator>
  <cp:lastModifiedBy>Nida</cp:lastModifiedBy>
  <cp:revision>52</cp:revision>
  <dcterms:created xsi:type="dcterms:W3CDTF">2024-09-25T04:20:42Z</dcterms:created>
  <dcterms:modified xsi:type="dcterms:W3CDTF">2024-11-03T19:08:16Z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